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11"/>
  </p:notesMasterIdLst>
  <p:sldIdLst>
    <p:sldId id="256" r:id="rId3"/>
    <p:sldId id="2147470503" r:id="rId4"/>
    <p:sldId id="7217" r:id="rId5"/>
    <p:sldId id="2147470768" r:id="rId6"/>
    <p:sldId id="2147470507" r:id="rId7"/>
    <p:sldId id="2147470766" r:id="rId8"/>
    <p:sldId id="2147470767" r:id="rId9"/>
    <p:sldId id="21474707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4"/>
    <a:srgbClr val="1F8CC9"/>
    <a:srgbClr val="E7E7E8"/>
    <a:srgbClr val="F0F0F0"/>
    <a:srgbClr val="FE7ADB"/>
    <a:srgbClr val="8AD4FF"/>
    <a:srgbClr val="C59ADE"/>
    <a:srgbClr val="66B0DA"/>
    <a:srgbClr val="00BBE6"/>
    <a:srgbClr val="FF6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2CEB0B-BB0E-9842-A3A7-A080A44530A7}" v="682" dt="2025-10-29T14:14:22.363"/>
    <p1510:client id="{8E1017B8-9BDE-CA47-B9A9-D32A3E149B18}" v="41" dt="2025-10-29T16:24:25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0"/>
    <p:restoredTop sz="97010"/>
  </p:normalViewPr>
  <p:slideViewPr>
    <p:cSldViewPr snapToGrid="0">
      <p:cViewPr varScale="1">
        <p:scale>
          <a:sx n="110" d="100"/>
          <a:sy n="110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como Vella" userId="9c8e84b3-8ddc-42f6-aa8c-26f9e3276d6f" providerId="ADAL" clId="{B599682B-BB97-572C-8841-AEDEBAE0AF01}"/>
    <pc:docChg chg="custSel modSld">
      <pc:chgData name="Giacomo Vella" userId="9c8e84b3-8ddc-42f6-aa8c-26f9e3276d6f" providerId="ADAL" clId="{B599682B-BB97-572C-8841-AEDEBAE0AF01}" dt="2025-10-29T16:31:55.116" v="144" actId="20577"/>
      <pc:docMkLst>
        <pc:docMk/>
      </pc:docMkLst>
      <pc:sldChg chg="delSp modSp mod">
        <pc:chgData name="Giacomo Vella" userId="9c8e84b3-8ddc-42f6-aa8c-26f9e3276d6f" providerId="ADAL" clId="{B599682B-BB97-572C-8841-AEDEBAE0AF01}" dt="2025-10-29T16:24:25.854" v="142" actId="1036"/>
        <pc:sldMkLst>
          <pc:docMk/>
          <pc:sldMk cId="355097525" sldId="2147470766"/>
        </pc:sldMkLst>
        <pc:spChg chg="mod">
          <ac:chgData name="Giacomo Vella" userId="9c8e84b3-8ddc-42f6-aa8c-26f9e3276d6f" providerId="ADAL" clId="{B599682B-BB97-572C-8841-AEDEBAE0AF01}" dt="2025-10-29T16:24:25.854" v="142" actId="1036"/>
          <ac:spMkLst>
            <pc:docMk/>
            <pc:sldMk cId="355097525" sldId="2147470766"/>
            <ac:spMk id="8" creationId="{A0097D7A-44AE-EC12-CEFD-C80578A93B51}"/>
          </ac:spMkLst>
        </pc:spChg>
        <pc:spChg chg="mod">
          <ac:chgData name="Giacomo Vella" userId="9c8e84b3-8ddc-42f6-aa8c-26f9e3276d6f" providerId="ADAL" clId="{B599682B-BB97-572C-8841-AEDEBAE0AF01}" dt="2025-10-29T16:24:25.854" v="142" actId="1036"/>
          <ac:spMkLst>
            <pc:docMk/>
            <pc:sldMk cId="355097525" sldId="2147470766"/>
            <ac:spMk id="9" creationId="{6949B196-F163-F399-49C2-119B551E4399}"/>
          </ac:spMkLst>
        </pc:spChg>
        <pc:spChg chg="mod">
          <ac:chgData name="Giacomo Vella" userId="9c8e84b3-8ddc-42f6-aa8c-26f9e3276d6f" providerId="ADAL" clId="{B599682B-BB97-572C-8841-AEDEBAE0AF01}" dt="2025-10-29T16:24:25.854" v="142" actId="1036"/>
          <ac:spMkLst>
            <pc:docMk/>
            <pc:sldMk cId="355097525" sldId="2147470766"/>
            <ac:spMk id="11" creationId="{111C8DD6-0571-355F-AEF9-CC759F52A548}"/>
          </ac:spMkLst>
        </pc:spChg>
        <pc:spChg chg="mod">
          <ac:chgData name="Giacomo Vella" userId="9c8e84b3-8ddc-42f6-aa8c-26f9e3276d6f" providerId="ADAL" clId="{B599682B-BB97-572C-8841-AEDEBAE0AF01}" dt="2025-10-29T16:24:25.854" v="142" actId="1036"/>
          <ac:spMkLst>
            <pc:docMk/>
            <pc:sldMk cId="355097525" sldId="2147470766"/>
            <ac:spMk id="12" creationId="{96369F88-8388-2E0F-3B38-1F486FD96B56}"/>
          </ac:spMkLst>
        </pc:spChg>
        <pc:spChg chg="mod">
          <ac:chgData name="Giacomo Vella" userId="9c8e84b3-8ddc-42f6-aa8c-26f9e3276d6f" providerId="ADAL" clId="{B599682B-BB97-572C-8841-AEDEBAE0AF01}" dt="2025-10-29T16:24:25.854" v="142" actId="1036"/>
          <ac:spMkLst>
            <pc:docMk/>
            <pc:sldMk cId="355097525" sldId="2147470766"/>
            <ac:spMk id="13" creationId="{377D4C10-AACC-B993-ED4C-151E68A8CDE2}"/>
          </ac:spMkLst>
        </pc:spChg>
        <pc:spChg chg="mod">
          <ac:chgData name="Giacomo Vella" userId="9c8e84b3-8ddc-42f6-aa8c-26f9e3276d6f" providerId="ADAL" clId="{B599682B-BB97-572C-8841-AEDEBAE0AF01}" dt="2025-10-29T16:24:25.854" v="142" actId="1036"/>
          <ac:spMkLst>
            <pc:docMk/>
            <pc:sldMk cId="355097525" sldId="2147470766"/>
            <ac:spMk id="14" creationId="{0E3558F7-9E3F-A0E3-D027-9B45684406B6}"/>
          </ac:spMkLst>
        </pc:spChg>
        <pc:spChg chg="del">
          <ac:chgData name="Giacomo Vella" userId="9c8e84b3-8ddc-42f6-aa8c-26f9e3276d6f" providerId="ADAL" clId="{B599682B-BB97-572C-8841-AEDEBAE0AF01}" dt="2025-10-29T16:24:21.206" v="118" actId="478"/>
          <ac:spMkLst>
            <pc:docMk/>
            <pc:sldMk cId="355097525" sldId="2147470766"/>
            <ac:spMk id="27" creationId="{7BAA5EC8-5511-CF45-1E36-B1CE7504D9CA}"/>
          </ac:spMkLst>
        </pc:spChg>
        <pc:spChg chg="del">
          <ac:chgData name="Giacomo Vella" userId="9c8e84b3-8ddc-42f6-aa8c-26f9e3276d6f" providerId="ADAL" clId="{B599682B-BB97-572C-8841-AEDEBAE0AF01}" dt="2025-10-29T16:24:21.206" v="118" actId="478"/>
          <ac:spMkLst>
            <pc:docMk/>
            <pc:sldMk cId="355097525" sldId="2147470766"/>
            <ac:spMk id="28" creationId="{1AB8A382-64C2-59B5-4E68-359D8BC69801}"/>
          </ac:spMkLst>
        </pc:spChg>
        <pc:spChg chg="del">
          <ac:chgData name="Giacomo Vella" userId="9c8e84b3-8ddc-42f6-aa8c-26f9e3276d6f" providerId="ADAL" clId="{B599682B-BB97-572C-8841-AEDEBAE0AF01}" dt="2025-10-29T16:24:21.206" v="118" actId="478"/>
          <ac:spMkLst>
            <pc:docMk/>
            <pc:sldMk cId="355097525" sldId="2147470766"/>
            <ac:spMk id="29" creationId="{A59506AD-BDC4-43C1-8AAF-A515E0C17CF1}"/>
          </ac:spMkLst>
        </pc:spChg>
        <pc:picChg chg="mod">
          <ac:chgData name="Giacomo Vella" userId="9c8e84b3-8ddc-42f6-aa8c-26f9e3276d6f" providerId="ADAL" clId="{B599682B-BB97-572C-8841-AEDEBAE0AF01}" dt="2025-10-29T16:24:25.854" v="142" actId="1036"/>
          <ac:picMkLst>
            <pc:docMk/>
            <pc:sldMk cId="355097525" sldId="2147470766"/>
            <ac:picMk id="10" creationId="{19FECBCA-F47B-B028-1AAC-AED3A7FA5BB5}"/>
          </ac:picMkLst>
        </pc:picChg>
      </pc:sldChg>
      <pc:sldChg chg="delSp modNotesTx">
        <pc:chgData name="Giacomo Vella" userId="9c8e84b3-8ddc-42f6-aa8c-26f9e3276d6f" providerId="ADAL" clId="{B599682B-BB97-572C-8841-AEDEBAE0AF01}" dt="2025-10-29T16:31:55.116" v="144" actId="20577"/>
        <pc:sldMkLst>
          <pc:docMk/>
          <pc:sldMk cId="1320379914" sldId="2147470767"/>
        </pc:sldMkLst>
        <pc:picChg chg="del">
          <ac:chgData name="Giacomo Vella" userId="9c8e84b3-8ddc-42f6-aa8c-26f9e3276d6f" providerId="ADAL" clId="{B599682B-BB97-572C-8841-AEDEBAE0AF01}" dt="2025-10-29T13:23:04.127" v="0" actId="478"/>
          <ac:picMkLst>
            <pc:docMk/>
            <pc:sldMk cId="1320379914" sldId="2147470767"/>
            <ac:picMk id="1051" creationId="{065131A3-F5BD-7AA2-7BAC-E21D19E05106}"/>
          </ac:picMkLst>
        </pc:picChg>
      </pc:sldChg>
      <pc:sldChg chg="addSp modSp mod">
        <pc:chgData name="Giacomo Vella" userId="9c8e84b3-8ddc-42f6-aa8c-26f9e3276d6f" providerId="ADAL" clId="{B599682B-BB97-572C-8841-AEDEBAE0AF01}" dt="2025-10-29T16:23:13.219" v="117" actId="113"/>
        <pc:sldMkLst>
          <pc:docMk/>
          <pc:sldMk cId="1272025506" sldId="2147470768"/>
        </pc:sldMkLst>
        <pc:spChg chg="mod">
          <ac:chgData name="Giacomo Vella" userId="9c8e84b3-8ddc-42f6-aa8c-26f9e3276d6f" providerId="ADAL" clId="{B599682B-BB97-572C-8841-AEDEBAE0AF01}" dt="2025-10-29T16:21:10.495" v="95" actId="14100"/>
          <ac:spMkLst>
            <pc:docMk/>
            <pc:sldMk cId="1272025506" sldId="2147470768"/>
            <ac:spMk id="4" creationId="{59A22089-D75B-FE5B-5378-1541523D1325}"/>
          </ac:spMkLst>
        </pc:spChg>
        <pc:spChg chg="add mod">
          <ac:chgData name="Giacomo Vella" userId="9c8e84b3-8ddc-42f6-aa8c-26f9e3276d6f" providerId="ADAL" clId="{B599682B-BB97-572C-8841-AEDEBAE0AF01}" dt="2025-10-29T16:22:38.860" v="108" actId="1035"/>
          <ac:spMkLst>
            <pc:docMk/>
            <pc:sldMk cId="1272025506" sldId="2147470768"/>
            <ac:spMk id="5" creationId="{87015B05-406B-8C4A-632F-684733679794}"/>
          </ac:spMkLst>
        </pc:spChg>
        <pc:spChg chg="mod">
          <ac:chgData name="Giacomo Vella" userId="9c8e84b3-8ddc-42f6-aa8c-26f9e3276d6f" providerId="ADAL" clId="{B599682B-BB97-572C-8841-AEDEBAE0AF01}" dt="2025-10-29T16:23:13.219" v="117" actId="113"/>
          <ac:spMkLst>
            <pc:docMk/>
            <pc:sldMk cId="1272025506" sldId="2147470768"/>
            <ac:spMk id="28" creationId="{624542F7-44AD-3C42-D4FB-15E06619C120}"/>
          </ac:spMkLst>
        </pc:spChg>
        <pc:spChg chg="mod">
          <ac:chgData name="Giacomo Vella" userId="9c8e84b3-8ddc-42f6-aa8c-26f9e3276d6f" providerId="ADAL" clId="{B599682B-BB97-572C-8841-AEDEBAE0AF01}" dt="2025-10-29T16:21:10.495" v="95" actId="14100"/>
          <ac:spMkLst>
            <pc:docMk/>
            <pc:sldMk cId="1272025506" sldId="2147470768"/>
            <ac:spMk id="47" creationId="{59EEF784-9369-B64B-FD2C-24087D627CF0}"/>
          </ac:spMkLst>
        </pc:spChg>
        <pc:spChg chg="mod">
          <ac:chgData name="Giacomo Vella" userId="9c8e84b3-8ddc-42f6-aa8c-26f9e3276d6f" providerId="ADAL" clId="{B599682B-BB97-572C-8841-AEDEBAE0AF01}" dt="2025-10-29T16:21:10.495" v="95" actId="14100"/>
          <ac:spMkLst>
            <pc:docMk/>
            <pc:sldMk cId="1272025506" sldId="2147470768"/>
            <ac:spMk id="48" creationId="{FB93A44F-61B2-3AF4-A6ED-DC153F5DEC14}"/>
          </ac:spMkLst>
        </pc:spChg>
        <pc:spChg chg="mod">
          <ac:chgData name="Giacomo Vella" userId="9c8e84b3-8ddc-42f6-aa8c-26f9e3276d6f" providerId="ADAL" clId="{B599682B-BB97-572C-8841-AEDEBAE0AF01}" dt="2025-10-29T16:22:54.975" v="115" actId="20577"/>
          <ac:spMkLst>
            <pc:docMk/>
            <pc:sldMk cId="1272025506" sldId="2147470768"/>
            <ac:spMk id="51" creationId="{2AECB53B-2AE9-789D-E37C-41CB40336070}"/>
          </ac:spMkLst>
        </pc:spChg>
        <pc:grpChg chg="mod">
          <ac:chgData name="Giacomo Vella" userId="9c8e84b3-8ddc-42f6-aa8c-26f9e3276d6f" providerId="ADAL" clId="{B599682B-BB97-572C-8841-AEDEBAE0AF01}" dt="2025-10-29T16:21:10.495" v="95" actId="14100"/>
          <ac:grpSpMkLst>
            <pc:docMk/>
            <pc:sldMk cId="1272025506" sldId="2147470768"/>
            <ac:grpSpMk id="6" creationId="{1F5F5D2C-D281-F8B6-ADE6-0140735C59AD}"/>
          </ac:grpSpMkLst>
        </pc:grpChg>
        <pc:graphicFrameChg chg="mod">
          <ac:chgData name="Giacomo Vella" userId="9c8e84b3-8ddc-42f6-aa8c-26f9e3276d6f" providerId="ADAL" clId="{B599682B-BB97-572C-8841-AEDEBAE0AF01}" dt="2025-10-29T16:21:10.495" v="95" actId="14100"/>
          <ac:graphicFrameMkLst>
            <pc:docMk/>
            <pc:sldMk cId="1272025506" sldId="2147470768"/>
            <ac:graphicFrameMk id="44" creationId="{5A25F3F6-2C15-00EC-0FB9-ACDC8CEAD399}"/>
          </ac:graphicFrameMkLst>
        </pc:graphicFrameChg>
        <pc:picChg chg="mod">
          <ac:chgData name="Giacomo Vella" userId="9c8e84b3-8ddc-42f6-aa8c-26f9e3276d6f" providerId="ADAL" clId="{B599682B-BB97-572C-8841-AEDEBAE0AF01}" dt="2025-10-29T16:21:10.495" v="95" actId="14100"/>
          <ac:picMkLst>
            <pc:docMk/>
            <pc:sldMk cId="1272025506" sldId="2147470768"/>
            <ac:picMk id="45" creationId="{37E94555-823C-47FF-5A53-145DDAE67B4F}"/>
          </ac:picMkLst>
        </pc:picChg>
        <pc:picChg chg="mod">
          <ac:chgData name="Giacomo Vella" userId="9c8e84b3-8ddc-42f6-aa8c-26f9e3276d6f" providerId="ADAL" clId="{B599682B-BB97-572C-8841-AEDEBAE0AF01}" dt="2025-10-29T16:21:10.495" v="95" actId="14100"/>
          <ac:picMkLst>
            <pc:docMk/>
            <pc:sldMk cId="1272025506" sldId="2147470768"/>
            <ac:picMk id="46" creationId="{D13F000B-AEC9-2E66-A031-A9454EF1765F}"/>
          </ac:picMkLst>
        </pc:picChg>
      </pc:sldChg>
    </pc:docChg>
  </pc:docChgLst>
  <pc:docChgLst>
    <pc:chgData name="Giacomo Weiss" userId="7785b321-621f-4a8e-b6b5-7a3beea48298" providerId="ADAL" clId="{752CEB0B-BB0E-9842-A3A7-A080A44530A7}"/>
    <pc:docChg chg="undo custSel addSld delSld modSld modMainMaster">
      <pc:chgData name="Giacomo Weiss" userId="7785b321-621f-4a8e-b6b5-7a3beea48298" providerId="ADAL" clId="{752CEB0B-BB0E-9842-A3A7-A080A44530A7}" dt="2025-10-29T14:14:22.363" v="3482"/>
      <pc:docMkLst>
        <pc:docMk/>
      </pc:docMkLst>
      <pc:sldChg chg="addSp delSp modSp mod">
        <pc:chgData name="Giacomo Weiss" userId="7785b321-621f-4a8e-b6b5-7a3beea48298" providerId="ADAL" clId="{752CEB0B-BB0E-9842-A3A7-A080A44530A7}" dt="2025-10-29T13:51:11.903" v="3133"/>
        <pc:sldMkLst>
          <pc:docMk/>
          <pc:sldMk cId="3392535696" sldId="7217"/>
        </pc:sldMkLst>
        <pc:spChg chg="del mod">
          <ac:chgData name="Giacomo Weiss" userId="7785b321-621f-4a8e-b6b5-7a3beea48298" providerId="ADAL" clId="{752CEB0B-BB0E-9842-A3A7-A080A44530A7}" dt="2025-10-28T11:46:39.829" v="193" actId="478"/>
          <ac:spMkLst>
            <pc:docMk/>
            <pc:sldMk cId="3392535696" sldId="7217"/>
            <ac:spMk id="4" creationId="{8C243759-ACEF-4A41-B867-75B9A3F40126}"/>
          </ac:spMkLst>
        </pc:spChg>
        <pc:spChg chg="add mod">
          <ac:chgData name="Giacomo Weiss" userId="7785b321-621f-4a8e-b6b5-7a3beea48298" providerId="ADAL" clId="{752CEB0B-BB0E-9842-A3A7-A080A44530A7}" dt="2025-10-29T13:51:11.903" v="3133"/>
          <ac:spMkLst>
            <pc:docMk/>
            <pc:sldMk cId="3392535696" sldId="7217"/>
            <ac:spMk id="4" creationId="{C40B21D8-7128-A75F-7BE8-9F2A5D9D2F02}"/>
          </ac:spMkLst>
        </pc:spChg>
        <pc:spChg chg="del">
          <ac:chgData name="Giacomo Weiss" userId="7785b321-621f-4a8e-b6b5-7a3beea48298" providerId="ADAL" clId="{752CEB0B-BB0E-9842-A3A7-A080A44530A7}" dt="2025-10-28T11:28:26.754" v="19" actId="478"/>
          <ac:spMkLst>
            <pc:docMk/>
            <pc:sldMk cId="3392535696" sldId="7217"/>
            <ac:spMk id="5" creationId="{CE8D544E-158E-4086-06D9-5CB9038A62B8}"/>
          </ac:spMkLst>
        </pc:spChg>
        <pc:spChg chg="del">
          <ac:chgData name="Giacomo Weiss" userId="7785b321-621f-4a8e-b6b5-7a3beea48298" providerId="ADAL" clId="{752CEB0B-BB0E-9842-A3A7-A080A44530A7}" dt="2025-10-28T11:47:09.548" v="200" actId="478"/>
          <ac:spMkLst>
            <pc:docMk/>
            <pc:sldMk cId="3392535696" sldId="7217"/>
            <ac:spMk id="6" creationId="{00E0AE86-559A-B029-CC51-15F05B345E25}"/>
          </ac:spMkLst>
        </pc:spChg>
        <pc:spChg chg="mod">
          <ac:chgData name="Giacomo Weiss" userId="7785b321-621f-4a8e-b6b5-7a3beea48298" providerId="ADAL" clId="{752CEB0B-BB0E-9842-A3A7-A080A44530A7}" dt="2025-10-28T11:30:39.400" v="60" actId="1076"/>
          <ac:spMkLst>
            <pc:docMk/>
            <pc:sldMk cId="3392535696" sldId="7217"/>
            <ac:spMk id="8" creationId="{51CF0A1D-7BDE-C56F-AA9F-6DD330503C4F}"/>
          </ac:spMkLst>
        </pc:spChg>
        <pc:spChg chg="mod">
          <ac:chgData name="Giacomo Weiss" userId="7785b321-621f-4a8e-b6b5-7a3beea48298" providerId="ADAL" clId="{752CEB0B-BB0E-9842-A3A7-A080A44530A7}" dt="2025-10-28T11:30:39.400" v="60" actId="1076"/>
          <ac:spMkLst>
            <pc:docMk/>
            <pc:sldMk cId="3392535696" sldId="7217"/>
            <ac:spMk id="9" creationId="{0C2A3D04-1B94-CAC3-14E6-F6E2DC8AB0FE}"/>
          </ac:spMkLst>
        </pc:spChg>
        <pc:spChg chg="del mod">
          <ac:chgData name="Giacomo Weiss" userId="7785b321-621f-4a8e-b6b5-7a3beea48298" providerId="ADAL" clId="{752CEB0B-BB0E-9842-A3A7-A080A44530A7}" dt="2025-10-29T13:51:11.597" v="3132" actId="478"/>
          <ac:spMkLst>
            <pc:docMk/>
            <pc:sldMk cId="3392535696" sldId="7217"/>
            <ac:spMk id="10" creationId="{4B1088F5-7549-4DC4-0DF4-F976A243DA2A}"/>
          </ac:spMkLst>
        </pc:spChg>
        <pc:spChg chg="add mod">
          <ac:chgData name="Giacomo Weiss" userId="7785b321-621f-4a8e-b6b5-7a3beea48298" providerId="ADAL" clId="{752CEB0B-BB0E-9842-A3A7-A080A44530A7}" dt="2025-10-28T11:30:39.400" v="60" actId="1076"/>
          <ac:spMkLst>
            <pc:docMk/>
            <pc:sldMk cId="3392535696" sldId="7217"/>
            <ac:spMk id="11" creationId="{7DE64D55-AC9E-D328-1F9F-0363DB036B34}"/>
          </ac:spMkLst>
        </pc:spChg>
        <pc:spChg chg="add mod">
          <ac:chgData name="Giacomo Weiss" userId="7785b321-621f-4a8e-b6b5-7a3beea48298" providerId="ADAL" clId="{752CEB0B-BB0E-9842-A3A7-A080A44530A7}" dt="2025-10-28T11:30:19.071" v="56" actId="1035"/>
          <ac:spMkLst>
            <pc:docMk/>
            <pc:sldMk cId="3392535696" sldId="7217"/>
            <ac:spMk id="13" creationId="{7AD6F2ED-7813-CE1B-4329-DD4CABCC822D}"/>
          </ac:spMkLst>
        </pc:spChg>
        <pc:spChg chg="mod">
          <ac:chgData name="Giacomo Weiss" userId="7785b321-621f-4a8e-b6b5-7a3beea48298" providerId="ADAL" clId="{752CEB0B-BB0E-9842-A3A7-A080A44530A7}" dt="2025-10-28T11:30:19.071" v="56" actId="1035"/>
          <ac:spMkLst>
            <pc:docMk/>
            <pc:sldMk cId="3392535696" sldId="7217"/>
            <ac:spMk id="14" creationId="{F4D2614D-B6B7-A026-FC9E-D1444D72D174}"/>
          </ac:spMkLst>
        </pc:spChg>
        <pc:spChg chg="add mod">
          <ac:chgData name="Giacomo Weiss" userId="7785b321-621f-4a8e-b6b5-7a3beea48298" providerId="ADAL" clId="{752CEB0B-BB0E-9842-A3A7-A080A44530A7}" dt="2025-10-28T11:32:18.287" v="114" actId="1076"/>
          <ac:spMkLst>
            <pc:docMk/>
            <pc:sldMk cId="3392535696" sldId="7217"/>
            <ac:spMk id="15" creationId="{611E2885-5849-3DAE-0DAF-6D8739101891}"/>
          </ac:spMkLst>
        </pc:spChg>
        <pc:spChg chg="add mod">
          <ac:chgData name="Giacomo Weiss" userId="7785b321-621f-4a8e-b6b5-7a3beea48298" providerId="ADAL" clId="{752CEB0B-BB0E-9842-A3A7-A080A44530A7}" dt="2025-10-28T11:32:34.467" v="118" actId="1076"/>
          <ac:spMkLst>
            <pc:docMk/>
            <pc:sldMk cId="3392535696" sldId="7217"/>
            <ac:spMk id="16" creationId="{EAB64088-813C-CE69-AD18-BE5E82E2ABDC}"/>
          </ac:spMkLst>
        </pc:spChg>
        <pc:spChg chg="add mod">
          <ac:chgData name="Giacomo Weiss" userId="7785b321-621f-4a8e-b6b5-7a3beea48298" providerId="ADAL" clId="{752CEB0B-BB0E-9842-A3A7-A080A44530A7}" dt="2025-10-28T11:31:19.354" v="71" actId="1076"/>
          <ac:spMkLst>
            <pc:docMk/>
            <pc:sldMk cId="3392535696" sldId="7217"/>
            <ac:spMk id="17" creationId="{A780D3B5-3695-2B75-1BA9-EB50E71EB9FE}"/>
          </ac:spMkLst>
        </pc:spChg>
        <pc:spChg chg="mod">
          <ac:chgData name="Giacomo Weiss" userId="7785b321-621f-4a8e-b6b5-7a3beea48298" providerId="ADAL" clId="{752CEB0B-BB0E-9842-A3A7-A080A44530A7}" dt="2025-10-28T11:32:31.220" v="117" actId="1076"/>
          <ac:spMkLst>
            <pc:docMk/>
            <pc:sldMk cId="3392535696" sldId="7217"/>
            <ac:spMk id="18" creationId="{B3480AF7-79C0-909B-D8BB-DD9AFC7AD62A}"/>
          </ac:spMkLst>
        </pc:spChg>
        <pc:spChg chg="add mod">
          <ac:chgData name="Giacomo Weiss" userId="7785b321-621f-4a8e-b6b5-7a3beea48298" providerId="ADAL" clId="{752CEB0B-BB0E-9842-A3A7-A080A44530A7}" dt="2025-10-28T11:31:12.859" v="69" actId="1076"/>
          <ac:spMkLst>
            <pc:docMk/>
            <pc:sldMk cId="3392535696" sldId="7217"/>
            <ac:spMk id="19" creationId="{56AAD87E-C87A-63C8-72A7-4120065FDCEC}"/>
          </ac:spMkLst>
        </pc:spChg>
        <pc:spChg chg="add mod">
          <ac:chgData name="Giacomo Weiss" userId="7785b321-621f-4a8e-b6b5-7a3beea48298" providerId="ADAL" clId="{752CEB0B-BB0E-9842-A3A7-A080A44530A7}" dt="2025-10-28T11:31:15.959" v="70" actId="1076"/>
          <ac:spMkLst>
            <pc:docMk/>
            <pc:sldMk cId="3392535696" sldId="7217"/>
            <ac:spMk id="20" creationId="{7C670F3F-776C-3FB0-2799-FFE947FE055E}"/>
          </ac:spMkLst>
        </pc:spChg>
        <pc:spChg chg="add mod">
          <ac:chgData name="Giacomo Weiss" userId="7785b321-621f-4a8e-b6b5-7a3beea48298" providerId="ADAL" clId="{752CEB0B-BB0E-9842-A3A7-A080A44530A7}" dt="2025-10-28T11:30:55.232" v="64" actId="1076"/>
          <ac:spMkLst>
            <pc:docMk/>
            <pc:sldMk cId="3392535696" sldId="7217"/>
            <ac:spMk id="21" creationId="{A6C92109-230E-88AF-D4BA-5E76115376C9}"/>
          </ac:spMkLst>
        </pc:spChg>
        <pc:spChg chg="add mod">
          <ac:chgData name="Giacomo Weiss" userId="7785b321-621f-4a8e-b6b5-7a3beea48298" providerId="ADAL" clId="{752CEB0B-BB0E-9842-A3A7-A080A44530A7}" dt="2025-10-28T11:32:25.352" v="116" actId="1076"/>
          <ac:spMkLst>
            <pc:docMk/>
            <pc:sldMk cId="3392535696" sldId="7217"/>
            <ac:spMk id="22" creationId="{1CD0B695-4259-766A-775C-8C83AA9C1D22}"/>
          </ac:spMkLst>
        </pc:spChg>
        <pc:spChg chg="mod">
          <ac:chgData name="Giacomo Weiss" userId="7785b321-621f-4a8e-b6b5-7a3beea48298" providerId="ADAL" clId="{752CEB0B-BB0E-9842-A3A7-A080A44530A7}" dt="2025-10-28T11:32:23.002" v="115" actId="1076"/>
          <ac:spMkLst>
            <pc:docMk/>
            <pc:sldMk cId="3392535696" sldId="7217"/>
            <ac:spMk id="23" creationId="{698F4BA0-CEBD-A6E2-1B0F-E1318FCD09A1}"/>
          </ac:spMkLst>
        </pc:spChg>
        <pc:spChg chg="add mod">
          <ac:chgData name="Giacomo Weiss" userId="7785b321-621f-4a8e-b6b5-7a3beea48298" providerId="ADAL" clId="{752CEB0B-BB0E-9842-A3A7-A080A44530A7}" dt="2025-10-28T11:32:14.748" v="113" actId="1076"/>
          <ac:spMkLst>
            <pc:docMk/>
            <pc:sldMk cId="3392535696" sldId="7217"/>
            <ac:spMk id="24" creationId="{2E97F935-0D0F-CB8B-A771-241ED194567C}"/>
          </ac:spMkLst>
        </pc:spChg>
        <pc:spChg chg="add mod">
          <ac:chgData name="Giacomo Weiss" userId="7785b321-621f-4a8e-b6b5-7a3beea48298" providerId="ADAL" clId="{752CEB0B-BB0E-9842-A3A7-A080A44530A7}" dt="2025-10-28T11:33:00.474" v="122" actId="113"/>
          <ac:spMkLst>
            <pc:docMk/>
            <pc:sldMk cId="3392535696" sldId="7217"/>
            <ac:spMk id="26" creationId="{66D5ED59-DB6E-E116-14C3-FC3137DA1809}"/>
          </ac:spMkLst>
        </pc:spChg>
        <pc:spChg chg="add mod">
          <ac:chgData name="Giacomo Weiss" userId="7785b321-621f-4a8e-b6b5-7a3beea48298" providerId="ADAL" clId="{752CEB0B-BB0E-9842-A3A7-A080A44530A7}" dt="2025-10-28T11:32:57.360" v="121"/>
          <ac:spMkLst>
            <pc:docMk/>
            <pc:sldMk cId="3392535696" sldId="7217"/>
            <ac:spMk id="27" creationId="{B7B3BBC6-5C96-949F-0E1B-F0DD86128B4E}"/>
          </ac:spMkLst>
        </pc:spChg>
        <pc:spChg chg="add mod">
          <ac:chgData name="Giacomo Weiss" userId="7785b321-621f-4a8e-b6b5-7a3beea48298" providerId="ADAL" clId="{752CEB0B-BB0E-9842-A3A7-A080A44530A7}" dt="2025-10-28T11:35:08.935" v="163" actId="1076"/>
          <ac:spMkLst>
            <pc:docMk/>
            <pc:sldMk cId="3392535696" sldId="7217"/>
            <ac:spMk id="30" creationId="{BD62EAA3-2220-C94F-65E4-1453DAC2D66D}"/>
          </ac:spMkLst>
        </pc:spChg>
        <pc:spChg chg="add mod">
          <ac:chgData name="Giacomo Weiss" userId="7785b321-621f-4a8e-b6b5-7a3beea48298" providerId="ADAL" clId="{752CEB0B-BB0E-9842-A3A7-A080A44530A7}" dt="2025-10-28T11:34:53.493" v="159" actId="1076"/>
          <ac:spMkLst>
            <pc:docMk/>
            <pc:sldMk cId="3392535696" sldId="7217"/>
            <ac:spMk id="31" creationId="{0538BB35-F971-C3CD-ED0D-034630651D87}"/>
          </ac:spMkLst>
        </pc:spChg>
        <pc:spChg chg="add mod">
          <ac:chgData name="Giacomo Weiss" userId="7785b321-621f-4a8e-b6b5-7a3beea48298" providerId="ADAL" clId="{752CEB0B-BB0E-9842-A3A7-A080A44530A7}" dt="2025-10-28T11:34:25.694" v="149" actId="404"/>
          <ac:spMkLst>
            <pc:docMk/>
            <pc:sldMk cId="3392535696" sldId="7217"/>
            <ac:spMk id="32" creationId="{E39EFBA2-9321-12F0-3406-AA648114D7B4}"/>
          </ac:spMkLst>
        </pc:spChg>
        <pc:spChg chg="add mod">
          <ac:chgData name="Giacomo Weiss" userId="7785b321-621f-4a8e-b6b5-7a3beea48298" providerId="ADAL" clId="{752CEB0B-BB0E-9842-A3A7-A080A44530A7}" dt="2025-10-28T11:35:01.032" v="161" actId="1076"/>
          <ac:spMkLst>
            <pc:docMk/>
            <pc:sldMk cId="3392535696" sldId="7217"/>
            <ac:spMk id="33" creationId="{304A62D3-3414-3E49-B407-FE37C0CB79A6}"/>
          </ac:spMkLst>
        </pc:spChg>
        <pc:spChg chg="add mod">
          <ac:chgData name="Giacomo Weiss" userId="7785b321-621f-4a8e-b6b5-7a3beea48298" providerId="ADAL" clId="{752CEB0B-BB0E-9842-A3A7-A080A44530A7}" dt="2025-10-28T11:35:04.686" v="162" actId="1076"/>
          <ac:spMkLst>
            <pc:docMk/>
            <pc:sldMk cId="3392535696" sldId="7217"/>
            <ac:spMk id="36" creationId="{ACE1A657-AD5E-A34C-3C2D-4C806450AA05}"/>
          </ac:spMkLst>
        </pc:spChg>
        <pc:spChg chg="add mod">
          <ac:chgData name="Giacomo Weiss" userId="7785b321-621f-4a8e-b6b5-7a3beea48298" providerId="ADAL" clId="{752CEB0B-BB0E-9842-A3A7-A080A44530A7}" dt="2025-10-28T11:34:25.694" v="149" actId="404"/>
          <ac:spMkLst>
            <pc:docMk/>
            <pc:sldMk cId="3392535696" sldId="7217"/>
            <ac:spMk id="37" creationId="{13E16B9A-C883-8713-1D73-FBFDC65B1E49}"/>
          </ac:spMkLst>
        </pc:spChg>
        <pc:spChg chg="add mod">
          <ac:chgData name="Giacomo Weiss" userId="7785b321-621f-4a8e-b6b5-7a3beea48298" providerId="ADAL" clId="{752CEB0B-BB0E-9842-A3A7-A080A44530A7}" dt="2025-10-28T11:34:25.694" v="149" actId="404"/>
          <ac:spMkLst>
            <pc:docMk/>
            <pc:sldMk cId="3392535696" sldId="7217"/>
            <ac:spMk id="39" creationId="{8F283614-068B-4B46-2229-B81C16567054}"/>
          </ac:spMkLst>
        </pc:spChg>
        <pc:spChg chg="add mod">
          <ac:chgData name="Giacomo Weiss" userId="7785b321-621f-4a8e-b6b5-7a3beea48298" providerId="ADAL" clId="{752CEB0B-BB0E-9842-A3A7-A080A44530A7}" dt="2025-10-28T11:34:25.694" v="149" actId="404"/>
          <ac:spMkLst>
            <pc:docMk/>
            <pc:sldMk cId="3392535696" sldId="7217"/>
            <ac:spMk id="40" creationId="{D8A3E42E-2DCC-3434-AE61-4E74EA932A25}"/>
          </ac:spMkLst>
        </pc:spChg>
        <pc:spChg chg="add mod">
          <ac:chgData name="Giacomo Weiss" userId="7785b321-621f-4a8e-b6b5-7a3beea48298" providerId="ADAL" clId="{752CEB0B-BB0E-9842-A3A7-A080A44530A7}" dt="2025-10-28T11:34:25.694" v="149" actId="404"/>
          <ac:spMkLst>
            <pc:docMk/>
            <pc:sldMk cId="3392535696" sldId="7217"/>
            <ac:spMk id="41" creationId="{09BF4093-13EA-FF5A-77E9-BCD97F4AD388}"/>
          </ac:spMkLst>
        </pc:spChg>
        <pc:spChg chg="add mod">
          <ac:chgData name="Giacomo Weiss" userId="7785b321-621f-4a8e-b6b5-7a3beea48298" providerId="ADAL" clId="{752CEB0B-BB0E-9842-A3A7-A080A44530A7}" dt="2025-10-28T11:34:57.282" v="160" actId="1076"/>
          <ac:spMkLst>
            <pc:docMk/>
            <pc:sldMk cId="3392535696" sldId="7217"/>
            <ac:spMk id="42" creationId="{1CCDB997-CC8F-6E47-5E4C-A637B8D2AA52}"/>
          </ac:spMkLst>
        </pc:spChg>
        <pc:spChg chg="mod">
          <ac:chgData name="Giacomo Weiss" userId="7785b321-621f-4a8e-b6b5-7a3beea48298" providerId="ADAL" clId="{752CEB0B-BB0E-9842-A3A7-A080A44530A7}" dt="2025-10-29T11:50:58.049" v="1325" actId="20577"/>
          <ac:spMkLst>
            <pc:docMk/>
            <pc:sldMk cId="3392535696" sldId="7217"/>
            <ac:spMk id="56" creationId="{C85F3DFC-CC7B-D78A-4534-EC05DDDDB4C7}"/>
          </ac:spMkLst>
        </pc:spChg>
        <pc:spChg chg="mod">
          <ac:chgData name="Giacomo Weiss" userId="7785b321-621f-4a8e-b6b5-7a3beea48298" providerId="ADAL" clId="{752CEB0B-BB0E-9842-A3A7-A080A44530A7}" dt="2025-10-28T11:47:16.184" v="201" actId="478"/>
          <ac:spMkLst>
            <pc:docMk/>
            <pc:sldMk cId="3392535696" sldId="7217"/>
            <ac:spMk id="57" creationId="{11383C9F-CD19-370A-504D-BE968B2AD901}"/>
          </ac:spMkLst>
        </pc:spChg>
        <pc:spChg chg="mod">
          <ac:chgData name="Giacomo Weiss" userId="7785b321-621f-4a8e-b6b5-7a3beea48298" providerId="ADAL" clId="{752CEB0B-BB0E-9842-A3A7-A080A44530A7}" dt="2025-10-29T11:50:54.635" v="1321" actId="20577"/>
          <ac:spMkLst>
            <pc:docMk/>
            <pc:sldMk cId="3392535696" sldId="7217"/>
            <ac:spMk id="58" creationId="{7D8064C2-7EE6-248D-0DAD-6439CD10F823}"/>
          </ac:spMkLst>
        </pc:spChg>
        <pc:spChg chg="mod">
          <ac:chgData name="Giacomo Weiss" userId="7785b321-621f-4a8e-b6b5-7a3beea48298" providerId="ADAL" clId="{752CEB0B-BB0E-9842-A3A7-A080A44530A7}" dt="2025-10-28T11:47:16.184" v="201" actId="478"/>
          <ac:spMkLst>
            <pc:docMk/>
            <pc:sldMk cId="3392535696" sldId="7217"/>
            <ac:spMk id="59" creationId="{005608F4-C6B4-9F67-1F6E-9139C5961B4C}"/>
          </ac:spMkLst>
        </pc:spChg>
        <pc:spChg chg="del">
          <ac:chgData name="Giacomo Weiss" userId="7785b321-621f-4a8e-b6b5-7a3beea48298" providerId="ADAL" clId="{752CEB0B-BB0E-9842-A3A7-A080A44530A7}" dt="2025-10-28T11:47:16.184" v="201" actId="478"/>
          <ac:spMkLst>
            <pc:docMk/>
            <pc:sldMk cId="3392535696" sldId="7217"/>
            <ac:spMk id="61" creationId="{CADAF125-5DC1-CEED-3EDC-959D7627FC7F}"/>
          </ac:spMkLst>
        </pc:spChg>
        <pc:spChg chg="del mod">
          <ac:chgData name="Giacomo Weiss" userId="7785b321-621f-4a8e-b6b5-7a3beea48298" providerId="ADAL" clId="{752CEB0B-BB0E-9842-A3A7-A080A44530A7}" dt="2025-10-28T11:47:16.184" v="201" actId="478"/>
          <ac:spMkLst>
            <pc:docMk/>
            <pc:sldMk cId="3392535696" sldId="7217"/>
            <ac:spMk id="62" creationId="{C9868290-43EA-7529-25B0-876F8B965F54}"/>
          </ac:spMkLst>
        </pc:spChg>
        <pc:grpChg chg="mod">
          <ac:chgData name="Giacomo Weiss" userId="7785b321-621f-4a8e-b6b5-7a3beea48298" providerId="ADAL" clId="{752CEB0B-BB0E-9842-A3A7-A080A44530A7}" dt="2025-10-28T11:32:08.730" v="111" actId="1076"/>
          <ac:grpSpMkLst>
            <pc:docMk/>
            <pc:sldMk cId="3392535696" sldId="7217"/>
            <ac:grpSpMk id="25" creationId="{2B79F8E7-2285-CA7A-E1AC-8E03EC3D5AE8}"/>
          </ac:grpSpMkLst>
        </pc:grpChg>
        <pc:grpChg chg="mod">
          <ac:chgData name="Giacomo Weiss" userId="7785b321-621f-4a8e-b6b5-7a3beea48298" providerId="ADAL" clId="{752CEB0B-BB0E-9842-A3A7-A080A44530A7}" dt="2025-10-28T11:34:41.800" v="153" actId="14100"/>
          <ac:grpSpMkLst>
            <pc:docMk/>
            <pc:sldMk cId="3392535696" sldId="7217"/>
            <ac:grpSpMk id="43" creationId="{1E48FE0B-D600-050F-4FE5-D987A67B315E}"/>
          </ac:grpSpMkLst>
        </pc:grpChg>
        <pc:grpChg chg="mod">
          <ac:chgData name="Giacomo Weiss" userId="7785b321-621f-4a8e-b6b5-7a3beea48298" providerId="ADAL" clId="{752CEB0B-BB0E-9842-A3A7-A080A44530A7}" dt="2025-10-28T11:47:16.184" v="201" actId="478"/>
          <ac:grpSpMkLst>
            <pc:docMk/>
            <pc:sldMk cId="3392535696" sldId="7217"/>
            <ac:grpSpMk id="64" creationId="{58A5EFB7-5BB4-1154-78DF-C7E5D71A78C1}"/>
          </ac:grpSpMkLst>
        </pc:grpChg>
        <pc:graphicFrameChg chg="mod">
          <ac:chgData name="Giacomo Weiss" userId="7785b321-621f-4a8e-b6b5-7a3beea48298" providerId="ADAL" clId="{752CEB0B-BB0E-9842-A3A7-A080A44530A7}" dt="2025-10-28T11:30:42.606" v="63" actId="404"/>
          <ac:graphicFrameMkLst>
            <pc:docMk/>
            <pc:sldMk cId="3392535696" sldId="7217"/>
            <ac:graphicFrameMk id="7" creationId="{77BAC9BF-0C1D-ABB9-94D5-DCCDEC70B564}"/>
          </ac:graphicFrameMkLst>
        </pc:graphicFrameChg>
        <pc:graphicFrameChg chg="add del mod">
          <ac:chgData name="Giacomo Weiss" userId="7785b321-621f-4a8e-b6b5-7a3beea48298" providerId="ADAL" clId="{752CEB0B-BB0E-9842-A3A7-A080A44530A7}" dt="2025-10-28T11:33:50.470" v="130" actId="478"/>
          <ac:graphicFrameMkLst>
            <pc:docMk/>
            <pc:sldMk cId="3392535696" sldId="7217"/>
            <ac:graphicFrameMk id="28" creationId="{13F8EF93-08C6-9978-1C1A-CE7278312895}"/>
          </ac:graphicFrameMkLst>
        </pc:graphicFrameChg>
        <pc:graphicFrameChg chg="mod">
          <ac:chgData name="Giacomo Weiss" userId="7785b321-621f-4a8e-b6b5-7a3beea48298" providerId="ADAL" clId="{752CEB0B-BB0E-9842-A3A7-A080A44530A7}" dt="2025-10-28T11:34:49.013" v="158" actId="404"/>
          <ac:graphicFrameMkLst>
            <pc:docMk/>
            <pc:sldMk cId="3392535696" sldId="7217"/>
            <ac:graphicFrameMk id="29" creationId="{96EF9F1E-A510-E2B1-59AC-6EBF1088C917}"/>
          </ac:graphicFrameMkLst>
        </pc:graphicFrameChg>
        <pc:picChg chg="add del">
          <ac:chgData name="Giacomo Weiss" userId="7785b321-621f-4a8e-b6b5-7a3beea48298" providerId="ADAL" clId="{752CEB0B-BB0E-9842-A3A7-A080A44530A7}" dt="2025-10-28T11:29:14.027" v="34" actId="478"/>
          <ac:picMkLst>
            <pc:docMk/>
            <pc:sldMk cId="3392535696" sldId="7217"/>
            <ac:picMk id="47" creationId="{EB5ACDD3-A7A0-4ADF-309A-B539EAC25C3A}"/>
          </ac:picMkLst>
        </pc:picChg>
        <pc:picChg chg="del">
          <ac:chgData name="Giacomo Weiss" userId="7785b321-621f-4a8e-b6b5-7a3beea48298" providerId="ADAL" clId="{752CEB0B-BB0E-9842-A3A7-A080A44530A7}" dt="2025-10-28T11:32:05.614" v="110" actId="478"/>
          <ac:picMkLst>
            <pc:docMk/>
            <pc:sldMk cId="3392535696" sldId="7217"/>
            <ac:picMk id="55" creationId="{64021CBB-B28C-F831-30E2-B4D775930C10}"/>
          </ac:picMkLst>
        </pc:picChg>
        <pc:picChg chg="del mod">
          <ac:chgData name="Giacomo Weiss" userId="7785b321-621f-4a8e-b6b5-7a3beea48298" providerId="ADAL" clId="{752CEB0B-BB0E-9842-A3A7-A080A44530A7}" dt="2025-10-28T11:47:16.184" v="201" actId="478"/>
          <ac:picMkLst>
            <pc:docMk/>
            <pc:sldMk cId="3392535696" sldId="7217"/>
            <ac:picMk id="63" creationId="{6A5C6FEF-79AA-7276-4189-CD4A810BF13F}"/>
          </ac:picMkLst>
        </pc:picChg>
      </pc:sldChg>
      <pc:sldChg chg="modSp mod">
        <pc:chgData name="Giacomo Weiss" userId="7785b321-621f-4a8e-b6b5-7a3beea48298" providerId="ADAL" clId="{752CEB0B-BB0E-9842-A3A7-A080A44530A7}" dt="2025-10-28T11:27:03.114" v="9" actId="20577"/>
        <pc:sldMkLst>
          <pc:docMk/>
          <pc:sldMk cId="2021043323" sldId="2147470503"/>
        </pc:sldMkLst>
        <pc:spChg chg="mod">
          <ac:chgData name="Giacomo Weiss" userId="7785b321-621f-4a8e-b6b5-7a3beea48298" providerId="ADAL" clId="{752CEB0B-BB0E-9842-A3A7-A080A44530A7}" dt="2025-10-28T11:27:03.114" v="9" actId="20577"/>
          <ac:spMkLst>
            <pc:docMk/>
            <pc:sldMk cId="2021043323" sldId="2147470503"/>
            <ac:spMk id="2" creationId="{C8F148AB-32D0-6193-8C69-5AECBF63A6E5}"/>
          </ac:spMkLst>
        </pc:spChg>
      </pc:sldChg>
      <pc:sldChg chg="delSp modSp del mod modNotesTx">
        <pc:chgData name="Giacomo Weiss" userId="7785b321-621f-4a8e-b6b5-7a3beea48298" providerId="ADAL" clId="{752CEB0B-BB0E-9842-A3A7-A080A44530A7}" dt="2025-10-29T11:13:31.765" v="1248" actId="2696"/>
        <pc:sldMkLst>
          <pc:docMk/>
          <pc:sldMk cId="2420761903" sldId="2147470506"/>
        </pc:sldMkLst>
        <pc:spChg chg="del mod">
          <ac:chgData name="Giacomo Weiss" userId="7785b321-621f-4a8e-b6b5-7a3beea48298" providerId="ADAL" clId="{752CEB0B-BB0E-9842-A3A7-A080A44530A7}" dt="2025-10-29T09:25:49.190" v="623" actId="478"/>
          <ac:spMkLst>
            <pc:docMk/>
            <pc:sldMk cId="2420761903" sldId="2147470506"/>
            <ac:spMk id="2" creationId="{537D2DC7-B4D5-C47F-BC28-DB7C0B6A9828}"/>
          </ac:spMkLst>
        </pc:spChg>
        <pc:spChg chg="mod topLvl">
          <ac:chgData name="Giacomo Weiss" userId="7785b321-621f-4a8e-b6b5-7a3beea48298" providerId="ADAL" clId="{752CEB0B-BB0E-9842-A3A7-A080A44530A7}" dt="2025-10-29T09:25:12.860" v="621" actId="20577"/>
          <ac:spMkLst>
            <pc:docMk/>
            <pc:sldMk cId="2420761903" sldId="2147470506"/>
            <ac:spMk id="3" creationId="{872E8A83-98FE-AF58-41F5-837A10B25991}"/>
          </ac:spMkLst>
        </pc:spChg>
        <pc:spChg chg="topLvl">
          <ac:chgData name="Giacomo Weiss" userId="7785b321-621f-4a8e-b6b5-7a3beea48298" providerId="ADAL" clId="{752CEB0B-BB0E-9842-A3A7-A080A44530A7}" dt="2025-10-29T09:19:53.430" v="499" actId="165"/>
          <ac:spMkLst>
            <pc:docMk/>
            <pc:sldMk cId="2420761903" sldId="2147470506"/>
            <ac:spMk id="10" creationId="{FD119F59-7831-7EDE-33AD-E6A23C22C1A6}"/>
          </ac:spMkLst>
        </pc:spChg>
        <pc:spChg chg="topLvl">
          <ac:chgData name="Giacomo Weiss" userId="7785b321-621f-4a8e-b6b5-7a3beea48298" providerId="ADAL" clId="{752CEB0B-BB0E-9842-A3A7-A080A44530A7}" dt="2025-10-29T09:19:53.430" v="499" actId="165"/>
          <ac:spMkLst>
            <pc:docMk/>
            <pc:sldMk cId="2420761903" sldId="2147470506"/>
            <ac:spMk id="16" creationId="{0F35F3C5-4E1C-2BD8-8635-B24E33160F20}"/>
          </ac:spMkLst>
        </pc:spChg>
        <pc:spChg chg="topLvl">
          <ac:chgData name="Giacomo Weiss" userId="7785b321-621f-4a8e-b6b5-7a3beea48298" providerId="ADAL" clId="{752CEB0B-BB0E-9842-A3A7-A080A44530A7}" dt="2025-10-29T09:19:53.430" v="499" actId="165"/>
          <ac:spMkLst>
            <pc:docMk/>
            <pc:sldMk cId="2420761903" sldId="2147470506"/>
            <ac:spMk id="25" creationId="{10E3B00D-ADBA-A210-CC9F-129FC0F56400}"/>
          </ac:spMkLst>
        </pc:spChg>
        <pc:spChg chg="topLvl">
          <ac:chgData name="Giacomo Weiss" userId="7785b321-621f-4a8e-b6b5-7a3beea48298" providerId="ADAL" clId="{752CEB0B-BB0E-9842-A3A7-A080A44530A7}" dt="2025-10-29T09:19:53.430" v="499" actId="165"/>
          <ac:spMkLst>
            <pc:docMk/>
            <pc:sldMk cId="2420761903" sldId="2147470506"/>
            <ac:spMk id="26" creationId="{2D196AB4-5305-D700-0673-2F98D723599C}"/>
          </ac:spMkLst>
        </pc:spChg>
        <pc:spChg chg="topLvl">
          <ac:chgData name="Giacomo Weiss" userId="7785b321-621f-4a8e-b6b5-7a3beea48298" providerId="ADAL" clId="{752CEB0B-BB0E-9842-A3A7-A080A44530A7}" dt="2025-10-29T09:19:53.430" v="499" actId="165"/>
          <ac:spMkLst>
            <pc:docMk/>
            <pc:sldMk cId="2420761903" sldId="2147470506"/>
            <ac:spMk id="28" creationId="{3B9A8701-B4CD-E5BA-72B7-0EF2175B8333}"/>
          </ac:spMkLst>
        </pc:spChg>
        <pc:spChg chg="topLvl">
          <ac:chgData name="Giacomo Weiss" userId="7785b321-621f-4a8e-b6b5-7a3beea48298" providerId="ADAL" clId="{752CEB0B-BB0E-9842-A3A7-A080A44530A7}" dt="2025-10-29T09:19:53.430" v="499" actId="165"/>
          <ac:spMkLst>
            <pc:docMk/>
            <pc:sldMk cId="2420761903" sldId="2147470506"/>
            <ac:spMk id="32" creationId="{BE64C7E1-42C2-592C-E23A-669232930DAE}"/>
          </ac:spMkLst>
        </pc:spChg>
        <pc:spChg chg="topLvl">
          <ac:chgData name="Giacomo Weiss" userId="7785b321-621f-4a8e-b6b5-7a3beea48298" providerId="ADAL" clId="{752CEB0B-BB0E-9842-A3A7-A080A44530A7}" dt="2025-10-29T09:19:53.430" v="499" actId="165"/>
          <ac:spMkLst>
            <pc:docMk/>
            <pc:sldMk cId="2420761903" sldId="2147470506"/>
            <ac:spMk id="37" creationId="{98F1DEBA-47EF-EDCA-C782-D1FDAB7995B5}"/>
          </ac:spMkLst>
        </pc:spChg>
        <pc:spChg chg="topLvl">
          <ac:chgData name="Giacomo Weiss" userId="7785b321-621f-4a8e-b6b5-7a3beea48298" providerId="ADAL" clId="{752CEB0B-BB0E-9842-A3A7-A080A44530A7}" dt="2025-10-29T09:19:53.430" v="499" actId="165"/>
          <ac:spMkLst>
            <pc:docMk/>
            <pc:sldMk cId="2420761903" sldId="2147470506"/>
            <ac:spMk id="38" creationId="{F1EE4002-6E1E-207B-87A5-387A7975D327}"/>
          </ac:spMkLst>
        </pc:spChg>
        <pc:spChg chg="topLvl">
          <ac:chgData name="Giacomo Weiss" userId="7785b321-621f-4a8e-b6b5-7a3beea48298" providerId="ADAL" clId="{752CEB0B-BB0E-9842-A3A7-A080A44530A7}" dt="2025-10-29T09:19:53.430" v="499" actId="165"/>
          <ac:spMkLst>
            <pc:docMk/>
            <pc:sldMk cId="2420761903" sldId="2147470506"/>
            <ac:spMk id="39" creationId="{89579549-1F51-DD30-C126-281EB1EF55E6}"/>
          </ac:spMkLst>
        </pc:spChg>
      </pc:sldChg>
      <pc:sldChg chg="addSp delSp modSp mod">
        <pc:chgData name="Giacomo Weiss" userId="7785b321-621f-4a8e-b6b5-7a3beea48298" providerId="ADAL" clId="{752CEB0B-BB0E-9842-A3A7-A080A44530A7}" dt="2025-10-29T14:14:19.085" v="3480"/>
        <pc:sldMkLst>
          <pc:docMk/>
          <pc:sldMk cId="1852176948" sldId="2147470507"/>
        </pc:sldMkLst>
        <pc:spChg chg="add del mod">
          <ac:chgData name="Giacomo Weiss" userId="7785b321-621f-4a8e-b6b5-7a3beea48298" providerId="ADAL" clId="{752CEB0B-BB0E-9842-A3A7-A080A44530A7}" dt="2025-10-29T13:42:46.378" v="2984" actId="478"/>
          <ac:spMkLst>
            <pc:docMk/>
            <pc:sldMk cId="1852176948" sldId="2147470507"/>
            <ac:spMk id="4" creationId="{31BA4329-175B-FF67-C311-B4B8438DD5D3}"/>
          </ac:spMkLst>
        </pc:spChg>
        <pc:spChg chg="add del mod">
          <ac:chgData name="Giacomo Weiss" userId="7785b321-621f-4a8e-b6b5-7a3beea48298" providerId="ADAL" clId="{752CEB0B-BB0E-9842-A3A7-A080A44530A7}" dt="2025-10-29T11:14:02.463" v="1259" actId="478"/>
          <ac:spMkLst>
            <pc:docMk/>
            <pc:sldMk cId="1852176948" sldId="2147470507"/>
            <ac:spMk id="4" creationId="{7FB6F843-0DAE-4B15-A451-964FC4B03BE2}"/>
          </ac:spMkLst>
        </pc:spChg>
        <pc:spChg chg="del">
          <ac:chgData name="Giacomo Weiss" userId="7785b321-621f-4a8e-b6b5-7a3beea48298" providerId="ADAL" clId="{752CEB0B-BB0E-9842-A3A7-A080A44530A7}" dt="2025-10-28T11:56:27.701" v="305" actId="478"/>
          <ac:spMkLst>
            <pc:docMk/>
            <pc:sldMk cId="1852176948" sldId="2147470507"/>
            <ac:spMk id="4" creationId="{D85B5975-2B37-F301-2E14-6125E7FD78A3}"/>
          </ac:spMkLst>
        </pc:spChg>
        <pc:spChg chg="mod">
          <ac:chgData name="Giacomo Weiss" userId="7785b321-621f-4a8e-b6b5-7a3beea48298" providerId="ADAL" clId="{752CEB0B-BB0E-9842-A3A7-A080A44530A7}" dt="2025-10-29T13:42:13.180" v="2977" actId="1076"/>
          <ac:spMkLst>
            <pc:docMk/>
            <pc:sldMk cId="1852176948" sldId="2147470507"/>
            <ac:spMk id="7" creationId="{85AE76DB-A55D-7222-6C54-38C07073A8F2}"/>
          </ac:spMkLst>
        </pc:spChg>
        <pc:spChg chg="mod">
          <ac:chgData name="Giacomo Weiss" userId="7785b321-621f-4a8e-b6b5-7a3beea48298" providerId="ADAL" clId="{752CEB0B-BB0E-9842-A3A7-A080A44530A7}" dt="2025-10-29T13:42:13.180" v="2977" actId="1076"/>
          <ac:spMkLst>
            <pc:docMk/>
            <pc:sldMk cId="1852176948" sldId="2147470507"/>
            <ac:spMk id="8" creationId="{950DEA4E-782B-703C-92EF-0AAC4EC25549}"/>
          </ac:spMkLst>
        </pc:spChg>
        <pc:spChg chg="del mod">
          <ac:chgData name="Giacomo Weiss" userId="7785b321-621f-4a8e-b6b5-7a3beea48298" providerId="ADAL" clId="{752CEB0B-BB0E-9842-A3A7-A080A44530A7}" dt="2025-10-29T13:45:17.664" v="3024" actId="478"/>
          <ac:spMkLst>
            <pc:docMk/>
            <pc:sldMk cId="1852176948" sldId="2147470507"/>
            <ac:spMk id="9" creationId="{56A56AA0-0AF1-2E19-38C8-6C46AEB580C4}"/>
          </ac:spMkLst>
        </pc:spChg>
        <pc:spChg chg="mod">
          <ac:chgData name="Giacomo Weiss" userId="7785b321-621f-4a8e-b6b5-7a3beea48298" providerId="ADAL" clId="{752CEB0B-BB0E-9842-A3A7-A080A44530A7}" dt="2025-10-29T13:45:21.719" v="3025" actId="1076"/>
          <ac:spMkLst>
            <pc:docMk/>
            <pc:sldMk cId="1852176948" sldId="2147470507"/>
            <ac:spMk id="10" creationId="{B5EFCC4E-87CC-96D5-B6BA-41F6A4489A7E}"/>
          </ac:spMkLst>
        </pc:spChg>
        <pc:spChg chg="mod">
          <ac:chgData name="Giacomo Weiss" userId="7785b321-621f-4a8e-b6b5-7a3beea48298" providerId="ADAL" clId="{752CEB0B-BB0E-9842-A3A7-A080A44530A7}" dt="2025-10-29T13:42:13.180" v="2977" actId="1076"/>
          <ac:spMkLst>
            <pc:docMk/>
            <pc:sldMk cId="1852176948" sldId="2147470507"/>
            <ac:spMk id="11" creationId="{C13AE12C-DE60-64F4-59CE-BAE2BFF18CDA}"/>
          </ac:spMkLst>
        </pc:spChg>
        <pc:spChg chg="mod">
          <ac:chgData name="Giacomo Weiss" userId="7785b321-621f-4a8e-b6b5-7a3beea48298" providerId="ADAL" clId="{752CEB0B-BB0E-9842-A3A7-A080A44530A7}" dt="2025-10-29T13:48:19.157" v="3060" actId="20577"/>
          <ac:spMkLst>
            <pc:docMk/>
            <pc:sldMk cId="1852176948" sldId="2147470507"/>
            <ac:spMk id="12" creationId="{95013050-5B1C-093D-CF0E-A55AAC9FF6F8}"/>
          </ac:spMkLst>
        </pc:spChg>
        <pc:spChg chg="add del mod">
          <ac:chgData name="Giacomo Weiss" userId="7785b321-621f-4a8e-b6b5-7a3beea48298" providerId="ADAL" clId="{752CEB0B-BB0E-9842-A3A7-A080A44530A7}" dt="2025-10-29T13:42:25.933" v="2980" actId="478"/>
          <ac:spMkLst>
            <pc:docMk/>
            <pc:sldMk cId="1852176948" sldId="2147470507"/>
            <ac:spMk id="13" creationId="{80B76738-FA5B-2D1D-10E3-A37A065FC514}"/>
          </ac:spMkLst>
        </pc:spChg>
        <pc:spChg chg="add del mod">
          <ac:chgData name="Giacomo Weiss" userId="7785b321-621f-4a8e-b6b5-7a3beea48298" providerId="ADAL" clId="{752CEB0B-BB0E-9842-A3A7-A080A44530A7}" dt="2025-10-29T13:42:25.933" v="2980" actId="478"/>
          <ac:spMkLst>
            <pc:docMk/>
            <pc:sldMk cId="1852176948" sldId="2147470507"/>
            <ac:spMk id="14" creationId="{B32688CF-70E3-C762-D808-C8F1ADCEA2BB}"/>
          </ac:spMkLst>
        </pc:spChg>
        <pc:spChg chg="add del mod">
          <ac:chgData name="Giacomo Weiss" userId="7785b321-621f-4a8e-b6b5-7a3beea48298" providerId="ADAL" clId="{752CEB0B-BB0E-9842-A3A7-A080A44530A7}" dt="2025-10-29T13:42:25.933" v="2980" actId="478"/>
          <ac:spMkLst>
            <pc:docMk/>
            <pc:sldMk cId="1852176948" sldId="2147470507"/>
            <ac:spMk id="16" creationId="{19F6168C-C9FF-2786-C6DE-BC13F8C4F8E6}"/>
          </ac:spMkLst>
        </pc:spChg>
        <pc:spChg chg="del">
          <ac:chgData name="Giacomo Weiss" userId="7785b321-621f-4a8e-b6b5-7a3beea48298" providerId="ADAL" clId="{752CEB0B-BB0E-9842-A3A7-A080A44530A7}" dt="2025-10-29T13:42:16.474" v="2978" actId="478"/>
          <ac:spMkLst>
            <pc:docMk/>
            <pc:sldMk cId="1852176948" sldId="2147470507"/>
            <ac:spMk id="17" creationId="{9B13CF38-FEC0-C9A9-5CBC-E5070722D8E5}"/>
          </ac:spMkLst>
        </pc:spChg>
        <pc:spChg chg="add del mod">
          <ac:chgData name="Giacomo Weiss" userId="7785b321-621f-4a8e-b6b5-7a3beea48298" providerId="ADAL" clId="{752CEB0B-BB0E-9842-A3A7-A080A44530A7}" dt="2025-10-29T13:42:16.474" v="2978" actId="478"/>
          <ac:spMkLst>
            <pc:docMk/>
            <pc:sldMk cId="1852176948" sldId="2147470507"/>
            <ac:spMk id="18" creationId="{799560EA-A699-1CAF-0123-662E363F0686}"/>
          </ac:spMkLst>
        </pc:spChg>
        <pc:spChg chg="del">
          <ac:chgData name="Giacomo Weiss" userId="7785b321-621f-4a8e-b6b5-7a3beea48298" providerId="ADAL" clId="{752CEB0B-BB0E-9842-A3A7-A080A44530A7}" dt="2025-10-29T13:42:16.474" v="2978" actId="478"/>
          <ac:spMkLst>
            <pc:docMk/>
            <pc:sldMk cId="1852176948" sldId="2147470507"/>
            <ac:spMk id="19" creationId="{F5BEFF98-88A6-8E13-20CB-4EF38D655423}"/>
          </ac:spMkLst>
        </pc:spChg>
        <pc:spChg chg="add mod">
          <ac:chgData name="Giacomo Weiss" userId="7785b321-621f-4a8e-b6b5-7a3beea48298" providerId="ADAL" clId="{752CEB0B-BB0E-9842-A3A7-A080A44530A7}" dt="2025-10-29T13:43:38.824" v="3011" actId="1076"/>
          <ac:spMkLst>
            <pc:docMk/>
            <pc:sldMk cId="1852176948" sldId="2147470507"/>
            <ac:spMk id="20" creationId="{AC011069-D712-1B0B-0726-7E21DE7D55E2}"/>
          </ac:spMkLst>
        </pc:spChg>
        <pc:spChg chg="add mod">
          <ac:chgData name="Giacomo Weiss" userId="7785b321-621f-4a8e-b6b5-7a3beea48298" providerId="ADAL" clId="{752CEB0B-BB0E-9842-A3A7-A080A44530A7}" dt="2025-10-29T13:43:41.153" v="3013" actId="20577"/>
          <ac:spMkLst>
            <pc:docMk/>
            <pc:sldMk cId="1852176948" sldId="2147470507"/>
            <ac:spMk id="21" creationId="{E2BABA11-DEE1-9B15-5450-2A51151FDCCF}"/>
          </ac:spMkLst>
        </pc:spChg>
        <pc:spChg chg="add del mod">
          <ac:chgData name="Giacomo Weiss" userId="7785b321-621f-4a8e-b6b5-7a3beea48298" providerId="ADAL" clId="{752CEB0B-BB0E-9842-A3A7-A080A44530A7}" dt="2025-10-29T13:45:56.677" v="3032" actId="207"/>
          <ac:spMkLst>
            <pc:docMk/>
            <pc:sldMk cId="1852176948" sldId="2147470507"/>
            <ac:spMk id="22" creationId="{C8FE4E07-EAA2-29E4-8028-B1EAAA105902}"/>
          </ac:spMkLst>
        </pc:spChg>
        <pc:spChg chg="add del mod">
          <ac:chgData name="Giacomo Weiss" userId="7785b321-621f-4a8e-b6b5-7a3beea48298" providerId="ADAL" clId="{752CEB0B-BB0E-9842-A3A7-A080A44530A7}" dt="2025-10-29T13:47:05.139" v="3055"/>
          <ac:spMkLst>
            <pc:docMk/>
            <pc:sldMk cId="1852176948" sldId="2147470507"/>
            <ac:spMk id="23" creationId="{14C9C10F-66CC-9B76-8113-F50FAEB96279}"/>
          </ac:spMkLst>
        </pc:spChg>
        <pc:spChg chg="add mod">
          <ac:chgData name="Giacomo Weiss" userId="7785b321-621f-4a8e-b6b5-7a3beea48298" providerId="ADAL" clId="{752CEB0B-BB0E-9842-A3A7-A080A44530A7}" dt="2025-10-29T14:14:19.085" v="3480"/>
          <ac:spMkLst>
            <pc:docMk/>
            <pc:sldMk cId="1852176948" sldId="2147470507"/>
            <ac:spMk id="24" creationId="{C07CCD2E-4BAC-D972-2E51-8AA56F26D42A}"/>
          </ac:spMkLst>
        </pc:spChg>
        <pc:spChg chg="del mod">
          <ac:chgData name="Giacomo Weiss" userId="7785b321-621f-4a8e-b6b5-7a3beea48298" providerId="ADAL" clId="{752CEB0B-BB0E-9842-A3A7-A080A44530A7}" dt="2025-10-28T20:45:29.898" v="314" actId="478"/>
          <ac:spMkLst>
            <pc:docMk/>
            <pc:sldMk cId="1852176948" sldId="2147470507"/>
            <ac:spMk id="25" creationId="{9AD15DB8-924C-EEEE-1040-909E00898400}"/>
          </ac:spMkLst>
        </pc:spChg>
        <pc:spChg chg="del mod">
          <ac:chgData name="Giacomo Weiss" userId="7785b321-621f-4a8e-b6b5-7a3beea48298" providerId="ADAL" clId="{752CEB0B-BB0E-9842-A3A7-A080A44530A7}" dt="2025-10-29T09:04:04.348" v="458" actId="478"/>
          <ac:spMkLst>
            <pc:docMk/>
            <pc:sldMk cId="1852176948" sldId="2147470507"/>
            <ac:spMk id="32" creationId="{B4E1629D-2A58-CE5C-1722-53845CD0C546}"/>
          </ac:spMkLst>
        </pc:spChg>
        <pc:spChg chg="mod">
          <ac:chgData name="Giacomo Weiss" userId="7785b321-621f-4a8e-b6b5-7a3beea48298" providerId="ADAL" clId="{752CEB0B-BB0E-9842-A3A7-A080A44530A7}" dt="2025-10-28T11:56:12.224" v="303" actId="1076"/>
          <ac:spMkLst>
            <pc:docMk/>
            <pc:sldMk cId="1852176948" sldId="2147470507"/>
            <ac:spMk id="44" creationId="{E6C77A08-7344-B967-DD63-07168B585EDF}"/>
          </ac:spMkLst>
        </pc:spChg>
        <pc:spChg chg="mod">
          <ac:chgData name="Giacomo Weiss" userId="7785b321-621f-4a8e-b6b5-7a3beea48298" providerId="ADAL" clId="{752CEB0B-BB0E-9842-A3A7-A080A44530A7}" dt="2025-10-28T11:53:54.853" v="250" actId="1076"/>
          <ac:spMkLst>
            <pc:docMk/>
            <pc:sldMk cId="1852176948" sldId="2147470507"/>
            <ac:spMk id="45" creationId="{9EEB7117-E7BD-9EE5-FB7C-D5C71984E6DC}"/>
          </ac:spMkLst>
        </pc:spChg>
        <pc:spChg chg="mod">
          <ac:chgData name="Giacomo Weiss" userId="7785b321-621f-4a8e-b6b5-7a3beea48298" providerId="ADAL" clId="{752CEB0B-BB0E-9842-A3A7-A080A44530A7}" dt="2025-10-28T11:56:39.984" v="308" actId="1076"/>
          <ac:spMkLst>
            <pc:docMk/>
            <pc:sldMk cId="1852176948" sldId="2147470507"/>
            <ac:spMk id="46" creationId="{8EF06938-CCC1-D8E1-4EFC-8358839E1DDA}"/>
          </ac:spMkLst>
        </pc:spChg>
        <pc:spChg chg="mod">
          <ac:chgData name="Giacomo Weiss" userId="7785b321-621f-4a8e-b6b5-7a3beea48298" providerId="ADAL" clId="{752CEB0B-BB0E-9842-A3A7-A080A44530A7}" dt="2025-10-28T11:48:47.674" v="233" actId="20577"/>
          <ac:spMkLst>
            <pc:docMk/>
            <pc:sldMk cId="1852176948" sldId="2147470507"/>
            <ac:spMk id="47" creationId="{73CBCA1E-BFBF-D32D-020D-816177D08CBA}"/>
          </ac:spMkLst>
        </pc:spChg>
        <pc:spChg chg="del mod">
          <ac:chgData name="Giacomo Weiss" userId="7785b321-621f-4a8e-b6b5-7a3beea48298" providerId="ADAL" clId="{752CEB0B-BB0E-9842-A3A7-A080A44530A7}" dt="2025-10-29T13:40:59.532" v="2972" actId="478"/>
          <ac:spMkLst>
            <pc:docMk/>
            <pc:sldMk cId="1852176948" sldId="2147470507"/>
            <ac:spMk id="48" creationId="{AABAD0EC-1952-E197-CC22-B4770D59C119}"/>
          </ac:spMkLst>
        </pc:spChg>
        <pc:spChg chg="del mod">
          <ac:chgData name="Giacomo Weiss" userId="7785b321-621f-4a8e-b6b5-7a3beea48298" providerId="ADAL" clId="{752CEB0B-BB0E-9842-A3A7-A080A44530A7}" dt="2025-10-29T13:42:46.378" v="2984" actId="478"/>
          <ac:spMkLst>
            <pc:docMk/>
            <pc:sldMk cId="1852176948" sldId="2147470507"/>
            <ac:spMk id="49" creationId="{AEDF417A-8FB4-2BBA-77F1-1FC0D79630EE}"/>
          </ac:spMkLst>
        </pc:spChg>
        <pc:spChg chg="del mod">
          <ac:chgData name="Giacomo Weiss" userId="7785b321-621f-4a8e-b6b5-7a3beea48298" providerId="ADAL" clId="{752CEB0B-BB0E-9842-A3A7-A080A44530A7}" dt="2025-10-29T13:42:46.378" v="2984" actId="478"/>
          <ac:spMkLst>
            <pc:docMk/>
            <pc:sldMk cId="1852176948" sldId="2147470507"/>
            <ac:spMk id="54" creationId="{2FA0D10F-A4A5-F2F9-747F-7CED961A7B9C}"/>
          </ac:spMkLst>
        </pc:spChg>
        <pc:spChg chg="mod">
          <ac:chgData name="Giacomo Weiss" userId="7785b321-621f-4a8e-b6b5-7a3beea48298" providerId="ADAL" clId="{752CEB0B-BB0E-9842-A3A7-A080A44530A7}" dt="2025-10-29T13:43:34.894" v="3009" actId="1076"/>
          <ac:spMkLst>
            <pc:docMk/>
            <pc:sldMk cId="1852176948" sldId="2147470507"/>
            <ac:spMk id="58" creationId="{CA7A8B47-6BE7-880F-D518-ED8D784438AB}"/>
          </ac:spMkLst>
        </pc:spChg>
        <pc:spChg chg="add del mod">
          <ac:chgData name="Giacomo Weiss" userId="7785b321-621f-4a8e-b6b5-7a3beea48298" providerId="ADAL" clId="{752CEB0B-BB0E-9842-A3A7-A080A44530A7}" dt="2025-10-29T13:43:34.894" v="3009" actId="1076"/>
          <ac:spMkLst>
            <pc:docMk/>
            <pc:sldMk cId="1852176948" sldId="2147470507"/>
            <ac:spMk id="59" creationId="{0E7ED1DE-8B1C-6079-0A12-87299AA87BD0}"/>
          </ac:spMkLst>
        </pc:spChg>
        <pc:spChg chg="add del mod">
          <ac:chgData name="Giacomo Weiss" userId="7785b321-621f-4a8e-b6b5-7a3beea48298" providerId="ADAL" clId="{752CEB0B-BB0E-9842-A3A7-A080A44530A7}" dt="2025-10-29T13:43:02.543" v="2987" actId="478"/>
          <ac:spMkLst>
            <pc:docMk/>
            <pc:sldMk cId="1852176948" sldId="2147470507"/>
            <ac:spMk id="60" creationId="{1C315D77-DB63-9788-39D1-796A4818C0FB}"/>
          </ac:spMkLst>
        </pc:spChg>
        <pc:spChg chg="del mod">
          <ac:chgData name="Giacomo Weiss" userId="7785b321-621f-4a8e-b6b5-7a3beea48298" providerId="ADAL" clId="{752CEB0B-BB0E-9842-A3A7-A080A44530A7}" dt="2025-10-29T14:14:18.810" v="3479" actId="478"/>
          <ac:spMkLst>
            <pc:docMk/>
            <pc:sldMk cId="1852176948" sldId="2147470507"/>
            <ac:spMk id="61" creationId="{7C9797EB-0AFC-7E7D-DCDD-804B9D9E818C}"/>
          </ac:spMkLst>
        </pc:spChg>
        <pc:grpChg chg="mod">
          <ac:chgData name="Giacomo Weiss" userId="7785b321-621f-4a8e-b6b5-7a3beea48298" providerId="ADAL" clId="{752CEB0B-BB0E-9842-A3A7-A080A44530A7}" dt="2025-10-29T13:42:31.954" v="2981" actId="1076"/>
          <ac:grpSpMkLst>
            <pc:docMk/>
            <pc:sldMk cId="1852176948" sldId="2147470507"/>
            <ac:grpSpMk id="5" creationId="{DD292D8A-C827-8D1F-9066-AF0751335BDC}"/>
          </ac:grpSpMkLst>
        </pc:grpChg>
        <pc:grpChg chg="del">
          <ac:chgData name="Giacomo Weiss" userId="7785b321-621f-4a8e-b6b5-7a3beea48298" providerId="ADAL" clId="{752CEB0B-BB0E-9842-A3A7-A080A44530A7}" dt="2025-10-29T11:44:32.624" v="1260" actId="478"/>
          <ac:grpSpMkLst>
            <pc:docMk/>
            <pc:sldMk cId="1852176948" sldId="2147470507"/>
            <ac:grpSpMk id="31" creationId="{28B4E8F8-127A-7DAB-DE73-C4C348C47553}"/>
          </ac:grpSpMkLst>
        </pc:grpChg>
        <pc:grpChg chg="mod">
          <ac:chgData name="Giacomo Weiss" userId="7785b321-621f-4a8e-b6b5-7a3beea48298" providerId="ADAL" clId="{752CEB0B-BB0E-9842-A3A7-A080A44530A7}" dt="2025-10-29T13:40:42.206" v="2968" actId="1076"/>
          <ac:grpSpMkLst>
            <pc:docMk/>
            <pc:sldMk cId="1852176948" sldId="2147470507"/>
            <ac:grpSpMk id="40" creationId="{3D50D2A1-7EAD-481D-69A2-C1986EECB50F}"/>
          </ac:grpSpMkLst>
        </pc:grpChg>
        <pc:graphicFrameChg chg="mod">
          <ac:chgData name="Giacomo Weiss" userId="7785b321-621f-4a8e-b6b5-7a3beea48298" providerId="ADAL" clId="{752CEB0B-BB0E-9842-A3A7-A080A44530A7}" dt="2025-10-28T11:56:48.086" v="309" actId="207"/>
          <ac:graphicFrameMkLst>
            <pc:docMk/>
            <pc:sldMk cId="1852176948" sldId="2147470507"/>
            <ac:graphicFrameMk id="41" creationId="{EE470EA3-ECBE-AD8C-D9FA-249F71DAF0EC}"/>
          </ac:graphicFrameMkLst>
        </pc:graphicFrameChg>
        <pc:picChg chg="del">
          <ac:chgData name="Giacomo Weiss" userId="7785b321-621f-4a8e-b6b5-7a3beea48298" providerId="ADAL" clId="{752CEB0B-BB0E-9842-A3A7-A080A44530A7}" dt="2025-10-29T13:42:16.474" v="2978" actId="478"/>
          <ac:picMkLst>
            <pc:docMk/>
            <pc:sldMk cId="1852176948" sldId="2147470507"/>
            <ac:picMk id="15" creationId="{C35DFF07-8C79-4DB1-2312-1BB9A67840FC}"/>
          </ac:picMkLst>
        </pc:picChg>
        <pc:picChg chg="add del mod">
          <ac:chgData name="Giacomo Weiss" userId="7785b321-621f-4a8e-b6b5-7a3beea48298" providerId="ADAL" clId="{752CEB0B-BB0E-9842-A3A7-A080A44530A7}" dt="2025-10-29T13:43:02.543" v="2987" actId="478"/>
          <ac:picMkLst>
            <pc:docMk/>
            <pc:sldMk cId="1852176948" sldId="2147470507"/>
            <ac:picMk id="2062" creationId="{D0E164B1-BCDB-E4C2-44F4-7EBA90A5783E}"/>
          </ac:picMkLst>
        </pc:picChg>
      </pc:sldChg>
      <pc:sldChg chg="del">
        <pc:chgData name="Giacomo Weiss" userId="7785b321-621f-4a8e-b6b5-7a3beea48298" providerId="ADAL" clId="{752CEB0B-BB0E-9842-A3A7-A080A44530A7}" dt="2025-10-29T11:13:54.409" v="1257" actId="2696"/>
        <pc:sldMkLst>
          <pc:docMk/>
          <pc:sldMk cId="1886015044" sldId="2147470762"/>
        </pc:sldMkLst>
      </pc:sldChg>
      <pc:sldChg chg="addSp delSp modSp add del mod modNotesTx">
        <pc:chgData name="Giacomo Weiss" userId="7785b321-621f-4a8e-b6b5-7a3beea48298" providerId="ADAL" clId="{752CEB0B-BB0E-9842-A3A7-A080A44530A7}" dt="2025-10-29T12:17:34.007" v="2665" actId="2696"/>
        <pc:sldMkLst>
          <pc:docMk/>
          <pc:sldMk cId="2023270623" sldId="2147470763"/>
        </pc:sldMkLst>
        <pc:spChg chg="add del">
          <ac:chgData name="Giacomo Weiss" userId="7785b321-621f-4a8e-b6b5-7a3beea48298" providerId="ADAL" clId="{752CEB0B-BB0E-9842-A3A7-A080A44530A7}" dt="2025-10-29T09:30:38.287" v="689" actId="478"/>
          <ac:spMkLst>
            <pc:docMk/>
            <pc:sldMk cId="2023270623" sldId="2147470763"/>
            <ac:spMk id="4" creationId="{33371AF0-4ECE-A597-C30E-54ED73BCE159}"/>
          </ac:spMkLst>
        </pc:spChg>
        <pc:spChg chg="del mod">
          <ac:chgData name="Giacomo Weiss" userId="7785b321-621f-4a8e-b6b5-7a3beea48298" providerId="ADAL" clId="{752CEB0B-BB0E-9842-A3A7-A080A44530A7}" dt="2025-10-29T11:12:17.304" v="1230" actId="478"/>
          <ac:spMkLst>
            <pc:docMk/>
            <pc:sldMk cId="2023270623" sldId="2147470763"/>
            <ac:spMk id="6" creationId="{7F7C2DA2-10A9-0E0E-64C2-CE2BF33192E3}"/>
          </ac:spMkLst>
        </pc:spChg>
        <pc:spChg chg="add del mod">
          <ac:chgData name="Giacomo Weiss" userId="7785b321-621f-4a8e-b6b5-7a3beea48298" providerId="ADAL" clId="{752CEB0B-BB0E-9842-A3A7-A080A44530A7}" dt="2025-10-29T09:31:34.604" v="703"/>
          <ac:spMkLst>
            <pc:docMk/>
            <pc:sldMk cId="2023270623" sldId="2147470763"/>
            <ac:spMk id="8" creationId="{C4543A44-2CFE-8299-0BA4-A6EBB7E666A5}"/>
          </ac:spMkLst>
        </pc:spChg>
        <pc:spChg chg="mod">
          <ac:chgData name="Giacomo Weiss" userId="7785b321-621f-4a8e-b6b5-7a3beea48298" providerId="ADAL" clId="{752CEB0B-BB0E-9842-A3A7-A080A44530A7}" dt="2025-10-29T11:13:15.468" v="1244" actId="1076"/>
          <ac:spMkLst>
            <pc:docMk/>
            <pc:sldMk cId="2023270623" sldId="2147470763"/>
            <ac:spMk id="10" creationId="{6BEBE262-ACE8-1881-B8D2-90D6E5C6CEE7}"/>
          </ac:spMkLst>
        </pc:spChg>
        <pc:spChg chg="add del">
          <ac:chgData name="Giacomo Weiss" userId="7785b321-621f-4a8e-b6b5-7a3beea48298" providerId="ADAL" clId="{752CEB0B-BB0E-9842-A3A7-A080A44530A7}" dt="2025-10-29T09:31:34.136" v="701" actId="478"/>
          <ac:spMkLst>
            <pc:docMk/>
            <pc:sldMk cId="2023270623" sldId="2147470763"/>
            <ac:spMk id="11" creationId="{46D22E53-028A-C4AD-8066-B970458AF4B7}"/>
          </ac:spMkLst>
        </pc:spChg>
        <pc:spChg chg="add mod">
          <ac:chgData name="Giacomo Weiss" userId="7785b321-621f-4a8e-b6b5-7a3beea48298" providerId="ADAL" clId="{752CEB0B-BB0E-9842-A3A7-A080A44530A7}" dt="2025-10-29T09:54:41.621" v="1112" actId="1076"/>
          <ac:spMkLst>
            <pc:docMk/>
            <pc:sldMk cId="2023270623" sldId="2147470763"/>
            <ac:spMk id="13" creationId="{4FD2D67B-6207-BBED-915F-B08FB43E7DBD}"/>
          </ac:spMkLst>
        </pc:spChg>
        <pc:spChg chg="add del">
          <ac:chgData name="Giacomo Weiss" userId="7785b321-621f-4a8e-b6b5-7a3beea48298" providerId="ADAL" clId="{752CEB0B-BB0E-9842-A3A7-A080A44530A7}" dt="2025-10-29T09:33:42.772" v="753" actId="478"/>
          <ac:spMkLst>
            <pc:docMk/>
            <pc:sldMk cId="2023270623" sldId="2147470763"/>
            <ac:spMk id="15" creationId="{4269B58D-8408-0F4F-D783-B49213CB2FCF}"/>
          </ac:spMkLst>
        </pc:spChg>
        <pc:spChg chg="del mod">
          <ac:chgData name="Giacomo Weiss" userId="7785b321-621f-4a8e-b6b5-7a3beea48298" providerId="ADAL" clId="{752CEB0B-BB0E-9842-A3A7-A080A44530A7}" dt="2025-10-29T09:54:06.259" v="1102" actId="478"/>
          <ac:spMkLst>
            <pc:docMk/>
            <pc:sldMk cId="2023270623" sldId="2147470763"/>
            <ac:spMk id="25" creationId="{E199E5EC-B8B8-CB41-6883-21F875896463}"/>
          </ac:spMkLst>
        </pc:spChg>
        <pc:spChg chg="mod">
          <ac:chgData name="Giacomo Weiss" userId="7785b321-621f-4a8e-b6b5-7a3beea48298" providerId="ADAL" clId="{752CEB0B-BB0E-9842-A3A7-A080A44530A7}" dt="2025-10-29T09:54:47.021" v="1113" actId="1076"/>
          <ac:spMkLst>
            <pc:docMk/>
            <pc:sldMk cId="2023270623" sldId="2147470763"/>
            <ac:spMk id="26" creationId="{089D9566-971E-8889-B526-C5F64347CCCC}"/>
          </ac:spMkLst>
        </pc:spChg>
        <pc:spChg chg="del mod">
          <ac:chgData name="Giacomo Weiss" userId="7785b321-621f-4a8e-b6b5-7a3beea48298" providerId="ADAL" clId="{752CEB0B-BB0E-9842-A3A7-A080A44530A7}" dt="2025-10-29T09:54:03.081" v="1101" actId="478"/>
          <ac:spMkLst>
            <pc:docMk/>
            <pc:sldMk cId="2023270623" sldId="2147470763"/>
            <ac:spMk id="28" creationId="{1618F47D-F7FE-8E48-D173-B5F46EA18E00}"/>
          </ac:spMkLst>
        </pc:spChg>
        <pc:spChg chg="del mod">
          <ac:chgData name="Giacomo Weiss" userId="7785b321-621f-4a8e-b6b5-7a3beea48298" providerId="ADAL" clId="{752CEB0B-BB0E-9842-A3A7-A080A44530A7}" dt="2025-10-29T09:54:03.081" v="1101" actId="478"/>
          <ac:spMkLst>
            <pc:docMk/>
            <pc:sldMk cId="2023270623" sldId="2147470763"/>
            <ac:spMk id="29" creationId="{AE7C4FCE-B616-0843-EAEF-CD4ADA10F635}"/>
          </ac:spMkLst>
        </pc:spChg>
        <pc:spChg chg="del mod">
          <ac:chgData name="Giacomo Weiss" userId="7785b321-621f-4a8e-b6b5-7a3beea48298" providerId="ADAL" clId="{752CEB0B-BB0E-9842-A3A7-A080A44530A7}" dt="2025-10-29T09:41:27.727" v="946" actId="478"/>
          <ac:spMkLst>
            <pc:docMk/>
            <pc:sldMk cId="2023270623" sldId="2147470763"/>
            <ac:spMk id="32" creationId="{D8B9A31D-CC4E-EF05-18C5-3CED1F80CBA9}"/>
          </ac:spMkLst>
        </pc:spChg>
        <pc:spChg chg="add del">
          <ac:chgData name="Giacomo Weiss" userId="7785b321-621f-4a8e-b6b5-7a3beea48298" providerId="ADAL" clId="{752CEB0B-BB0E-9842-A3A7-A080A44530A7}" dt="2025-10-29T09:33:54.926" v="755" actId="478"/>
          <ac:spMkLst>
            <pc:docMk/>
            <pc:sldMk cId="2023270623" sldId="2147470763"/>
            <ac:spMk id="40" creationId="{74213E1D-8445-C3EE-A7EE-DCD6BCDCD9C5}"/>
          </ac:spMkLst>
        </pc:spChg>
        <pc:spChg chg="add del">
          <ac:chgData name="Giacomo Weiss" userId="7785b321-621f-4a8e-b6b5-7a3beea48298" providerId="ADAL" clId="{752CEB0B-BB0E-9842-A3A7-A080A44530A7}" dt="2025-10-29T09:33:57.714" v="757" actId="478"/>
          <ac:spMkLst>
            <pc:docMk/>
            <pc:sldMk cId="2023270623" sldId="2147470763"/>
            <ac:spMk id="42" creationId="{99A2529D-4F69-BB35-5A2D-DE97D8C16DDA}"/>
          </ac:spMkLst>
        </pc:spChg>
        <pc:spChg chg="add mod">
          <ac:chgData name="Giacomo Weiss" userId="7785b321-621f-4a8e-b6b5-7a3beea48298" providerId="ADAL" clId="{752CEB0B-BB0E-9842-A3A7-A080A44530A7}" dt="2025-10-29T09:40:48.183" v="943" actId="1076"/>
          <ac:spMkLst>
            <pc:docMk/>
            <pc:sldMk cId="2023270623" sldId="2147470763"/>
            <ac:spMk id="45" creationId="{945F9C78-7C13-E260-F44B-F6AF6EDDC095}"/>
          </ac:spMkLst>
        </pc:spChg>
        <pc:spChg chg="add mod">
          <ac:chgData name="Giacomo Weiss" userId="7785b321-621f-4a8e-b6b5-7a3beea48298" providerId="ADAL" clId="{752CEB0B-BB0E-9842-A3A7-A080A44530A7}" dt="2025-10-29T09:42:13.842" v="969" actId="20577"/>
          <ac:spMkLst>
            <pc:docMk/>
            <pc:sldMk cId="2023270623" sldId="2147470763"/>
            <ac:spMk id="46" creationId="{310EE325-EE1C-DF3C-EAB8-67CF9186EFE4}"/>
          </ac:spMkLst>
        </pc:spChg>
        <pc:spChg chg="add del mod">
          <ac:chgData name="Giacomo Weiss" userId="7785b321-621f-4a8e-b6b5-7a3beea48298" providerId="ADAL" clId="{752CEB0B-BB0E-9842-A3A7-A080A44530A7}" dt="2025-10-29T09:45:17.420" v="1011"/>
          <ac:spMkLst>
            <pc:docMk/>
            <pc:sldMk cId="2023270623" sldId="2147470763"/>
            <ac:spMk id="47" creationId="{C96553D6-E250-CC3E-DDB9-7E2AAA69D4A4}"/>
          </ac:spMkLst>
        </pc:spChg>
        <pc:spChg chg="add mod">
          <ac:chgData name="Giacomo Weiss" userId="7785b321-621f-4a8e-b6b5-7a3beea48298" providerId="ADAL" clId="{752CEB0B-BB0E-9842-A3A7-A080A44530A7}" dt="2025-10-29T09:45:22.901" v="1012" actId="1076"/>
          <ac:spMkLst>
            <pc:docMk/>
            <pc:sldMk cId="2023270623" sldId="2147470763"/>
            <ac:spMk id="48" creationId="{25A015AB-434B-9B1D-0BA1-761A90F27EB9}"/>
          </ac:spMkLst>
        </pc:spChg>
        <pc:spChg chg="add del">
          <ac:chgData name="Giacomo Weiss" userId="7785b321-621f-4a8e-b6b5-7a3beea48298" providerId="ADAL" clId="{752CEB0B-BB0E-9842-A3A7-A080A44530A7}" dt="2025-10-29T09:53:13.354" v="1085" actId="478"/>
          <ac:spMkLst>
            <pc:docMk/>
            <pc:sldMk cId="2023270623" sldId="2147470763"/>
            <ac:spMk id="50" creationId="{DDF6DE59-2B5F-D887-74ED-8EA6CBBA9E84}"/>
          </ac:spMkLst>
        </pc:spChg>
        <pc:spChg chg="add del">
          <ac:chgData name="Giacomo Weiss" userId="7785b321-621f-4a8e-b6b5-7a3beea48298" providerId="ADAL" clId="{752CEB0B-BB0E-9842-A3A7-A080A44530A7}" dt="2025-10-29T09:53:19.756" v="1087" actId="478"/>
          <ac:spMkLst>
            <pc:docMk/>
            <pc:sldMk cId="2023270623" sldId="2147470763"/>
            <ac:spMk id="51" creationId="{583DB9FA-B761-CD72-D4D2-761685F9FF79}"/>
          </ac:spMkLst>
        </pc:spChg>
        <pc:spChg chg="add del mod">
          <ac:chgData name="Giacomo Weiss" userId="7785b321-621f-4a8e-b6b5-7a3beea48298" providerId="ADAL" clId="{752CEB0B-BB0E-9842-A3A7-A080A44530A7}" dt="2025-10-29T09:56:39.576" v="1123" actId="478"/>
          <ac:spMkLst>
            <pc:docMk/>
            <pc:sldMk cId="2023270623" sldId="2147470763"/>
            <ac:spMk id="53" creationId="{497FC5ED-FE8A-D91B-771C-54A1C0358893}"/>
          </ac:spMkLst>
        </pc:spChg>
        <pc:spChg chg="add mod">
          <ac:chgData name="Giacomo Weiss" userId="7785b321-621f-4a8e-b6b5-7a3beea48298" providerId="ADAL" clId="{752CEB0B-BB0E-9842-A3A7-A080A44530A7}" dt="2025-10-29T10:07:50.362" v="1185" actId="20577"/>
          <ac:spMkLst>
            <pc:docMk/>
            <pc:sldMk cId="2023270623" sldId="2147470763"/>
            <ac:spMk id="54" creationId="{E569F678-A51D-BE25-1D86-5AB423F0FB01}"/>
          </ac:spMkLst>
        </pc:spChg>
        <pc:spChg chg="add del mod">
          <ac:chgData name="Giacomo Weiss" userId="7785b321-621f-4a8e-b6b5-7a3beea48298" providerId="ADAL" clId="{752CEB0B-BB0E-9842-A3A7-A080A44530A7}" dt="2025-10-29T09:57:10.412" v="1132" actId="478"/>
          <ac:spMkLst>
            <pc:docMk/>
            <pc:sldMk cId="2023270623" sldId="2147470763"/>
            <ac:spMk id="55" creationId="{14273D8E-5EE7-DC61-7A47-88FA9069C438}"/>
          </ac:spMkLst>
        </pc:spChg>
        <pc:spChg chg="add del mod">
          <ac:chgData name="Giacomo Weiss" userId="7785b321-621f-4a8e-b6b5-7a3beea48298" providerId="ADAL" clId="{752CEB0B-BB0E-9842-A3A7-A080A44530A7}" dt="2025-10-29T09:57:18.340" v="1134" actId="478"/>
          <ac:spMkLst>
            <pc:docMk/>
            <pc:sldMk cId="2023270623" sldId="2147470763"/>
            <ac:spMk id="56" creationId="{C5294F84-5783-C7B5-B9BB-A3D54662B3B1}"/>
          </ac:spMkLst>
        </pc:spChg>
        <pc:spChg chg="add mod">
          <ac:chgData name="Giacomo Weiss" userId="7785b321-621f-4a8e-b6b5-7a3beea48298" providerId="ADAL" clId="{752CEB0B-BB0E-9842-A3A7-A080A44530A7}" dt="2025-10-29T11:13:25.601" v="1247" actId="20577"/>
          <ac:spMkLst>
            <pc:docMk/>
            <pc:sldMk cId="2023270623" sldId="2147470763"/>
            <ac:spMk id="57" creationId="{5844E382-E656-D800-C59D-737D7BE570DC}"/>
          </ac:spMkLst>
        </pc:spChg>
        <pc:spChg chg="add mod">
          <ac:chgData name="Giacomo Weiss" userId="7785b321-621f-4a8e-b6b5-7a3beea48298" providerId="ADAL" clId="{752CEB0B-BB0E-9842-A3A7-A080A44530A7}" dt="2025-10-29T11:13:23.815" v="1246" actId="20577"/>
          <ac:spMkLst>
            <pc:docMk/>
            <pc:sldMk cId="2023270623" sldId="2147470763"/>
            <ac:spMk id="58" creationId="{538F17D7-0AD2-724D-6570-A381BBADA399}"/>
          </ac:spMkLst>
        </pc:spChg>
        <pc:spChg chg="add mod">
          <ac:chgData name="Giacomo Weiss" userId="7785b321-621f-4a8e-b6b5-7a3beea48298" providerId="ADAL" clId="{752CEB0B-BB0E-9842-A3A7-A080A44530A7}" dt="2025-10-29T11:13:19.464" v="1245" actId="113"/>
          <ac:spMkLst>
            <pc:docMk/>
            <pc:sldMk cId="2023270623" sldId="2147470763"/>
            <ac:spMk id="61" creationId="{13AAA347-A1E7-38CB-8D60-0B8CE6B53E79}"/>
          </ac:spMkLst>
        </pc:spChg>
        <pc:spChg chg="add mod">
          <ac:chgData name="Giacomo Weiss" userId="7785b321-621f-4a8e-b6b5-7a3beea48298" providerId="ADAL" clId="{752CEB0B-BB0E-9842-A3A7-A080A44530A7}" dt="2025-10-29T11:13:43.532" v="1255" actId="20577"/>
          <ac:spMkLst>
            <pc:docMk/>
            <pc:sldMk cId="2023270623" sldId="2147470763"/>
            <ac:spMk id="62" creationId="{F4301162-DD47-33DB-0A1E-9B1008B385C3}"/>
          </ac:spMkLst>
        </pc:spChg>
        <pc:grpChg chg="add">
          <ac:chgData name="Giacomo Weiss" userId="7785b321-621f-4a8e-b6b5-7a3beea48298" providerId="ADAL" clId="{752CEB0B-BB0E-9842-A3A7-A080A44530A7}" dt="2025-10-29T12:01:20.614" v="1995" actId="164"/>
          <ac:grpSpMkLst>
            <pc:docMk/>
            <pc:sldMk cId="2023270623" sldId="2147470763"/>
            <ac:grpSpMk id="2" creationId="{3237A67C-AB87-5096-A9DE-BDCD24BD788C}"/>
          </ac:grpSpMkLst>
        </pc:grpChg>
        <pc:graphicFrameChg chg="add mod">
          <ac:chgData name="Giacomo Weiss" userId="7785b321-621f-4a8e-b6b5-7a3beea48298" providerId="ADAL" clId="{752CEB0B-BB0E-9842-A3A7-A080A44530A7}" dt="2025-10-29T11:11:07.544" v="1219"/>
          <ac:graphicFrameMkLst>
            <pc:docMk/>
            <pc:sldMk cId="2023270623" sldId="2147470763"/>
            <ac:graphicFrameMk id="59" creationId="{E373F0C0-0E59-7BFD-AAD2-C82F0E75D2A0}"/>
          </ac:graphicFrameMkLst>
        </pc:graphicFrameChg>
        <pc:picChg chg="add del mod">
          <ac:chgData name="Giacomo Weiss" userId="7785b321-621f-4a8e-b6b5-7a3beea48298" providerId="ADAL" clId="{752CEB0B-BB0E-9842-A3A7-A080A44530A7}" dt="2025-10-29T09:30:22.097" v="687" actId="478"/>
          <ac:picMkLst>
            <pc:docMk/>
            <pc:sldMk cId="2023270623" sldId="2147470763"/>
            <ac:picMk id="2" creationId="{C236AD99-BAE1-E241-07D5-C142B390B301}"/>
          </ac:picMkLst>
        </pc:picChg>
        <pc:picChg chg="mod">
          <ac:chgData name="Giacomo Weiss" userId="7785b321-621f-4a8e-b6b5-7a3beea48298" providerId="ADAL" clId="{752CEB0B-BB0E-9842-A3A7-A080A44530A7}" dt="2025-10-29T11:12:22.337" v="1233" actId="1076"/>
          <ac:picMkLst>
            <pc:docMk/>
            <pc:sldMk cId="2023270623" sldId="2147470763"/>
            <ac:picMk id="5" creationId="{F73C2834-2B8B-02D5-B66B-DF416BC5BF9F}"/>
          </ac:picMkLst>
        </pc:picChg>
        <pc:picChg chg="del">
          <ac:chgData name="Giacomo Weiss" userId="7785b321-621f-4a8e-b6b5-7a3beea48298" providerId="ADAL" clId="{752CEB0B-BB0E-9842-A3A7-A080A44530A7}" dt="2025-10-29T10:08:26.893" v="1186" actId="478"/>
          <ac:picMkLst>
            <pc:docMk/>
            <pc:sldMk cId="2023270623" sldId="2147470763"/>
            <ac:picMk id="12" creationId="{75C94947-CF5F-9B5F-6BF2-A3467DACE934}"/>
          </ac:picMkLst>
        </pc:picChg>
        <pc:picChg chg="del mod">
          <ac:chgData name="Giacomo Weiss" userId="7785b321-621f-4a8e-b6b5-7a3beea48298" providerId="ADAL" clId="{752CEB0B-BB0E-9842-A3A7-A080A44530A7}" dt="2025-10-29T09:54:03.081" v="1101" actId="478"/>
          <ac:picMkLst>
            <pc:docMk/>
            <pc:sldMk cId="2023270623" sldId="2147470763"/>
            <ac:picMk id="17" creationId="{FF4591E5-2536-0A3C-A0E8-A38023ADB129}"/>
          </ac:picMkLst>
        </pc:picChg>
        <pc:picChg chg="del mod">
          <ac:chgData name="Giacomo Weiss" userId="7785b321-621f-4a8e-b6b5-7a3beea48298" providerId="ADAL" clId="{752CEB0B-BB0E-9842-A3A7-A080A44530A7}" dt="2025-10-29T09:54:03.081" v="1101" actId="478"/>
          <ac:picMkLst>
            <pc:docMk/>
            <pc:sldMk cId="2023270623" sldId="2147470763"/>
            <ac:picMk id="18" creationId="{951F9EBF-4414-8036-96D2-1DEF4F10BB0C}"/>
          </ac:picMkLst>
        </pc:picChg>
        <pc:picChg chg="del">
          <ac:chgData name="Giacomo Weiss" userId="7785b321-621f-4a8e-b6b5-7a3beea48298" providerId="ADAL" clId="{752CEB0B-BB0E-9842-A3A7-A080A44530A7}" dt="2025-10-29T09:29:03.796" v="681" actId="478"/>
          <ac:picMkLst>
            <pc:docMk/>
            <pc:sldMk cId="2023270623" sldId="2147470763"/>
            <ac:picMk id="19" creationId="{42619B0D-74FB-BA48-8E74-258AE2D82444}"/>
          </ac:picMkLst>
        </pc:picChg>
        <pc:picChg chg="del">
          <ac:chgData name="Giacomo Weiss" userId="7785b321-621f-4a8e-b6b5-7a3beea48298" providerId="ADAL" clId="{752CEB0B-BB0E-9842-A3A7-A080A44530A7}" dt="2025-10-29T09:28:00.155" v="630" actId="478"/>
          <ac:picMkLst>
            <pc:docMk/>
            <pc:sldMk cId="2023270623" sldId="2147470763"/>
            <ac:picMk id="20" creationId="{98C8D39C-90C1-2C24-796A-9D75528788A6}"/>
          </ac:picMkLst>
        </pc:picChg>
        <pc:picChg chg="del mod">
          <ac:chgData name="Giacomo Weiss" userId="7785b321-621f-4a8e-b6b5-7a3beea48298" providerId="ADAL" clId="{752CEB0B-BB0E-9842-A3A7-A080A44530A7}" dt="2025-10-29T09:29:03.796" v="681" actId="478"/>
          <ac:picMkLst>
            <pc:docMk/>
            <pc:sldMk cId="2023270623" sldId="2147470763"/>
            <ac:picMk id="21" creationId="{C8F4F91A-7AEC-8E31-635D-26B30B3ADD2C}"/>
          </ac:picMkLst>
        </pc:picChg>
        <pc:picChg chg="mod">
          <ac:chgData name="Giacomo Weiss" userId="7785b321-621f-4a8e-b6b5-7a3beea48298" providerId="ADAL" clId="{752CEB0B-BB0E-9842-A3A7-A080A44530A7}" dt="2025-10-29T09:39:18.077" v="861" actId="1076"/>
          <ac:picMkLst>
            <pc:docMk/>
            <pc:sldMk cId="2023270623" sldId="2147470763"/>
            <ac:picMk id="22" creationId="{EF7CDEF0-88E2-6FFF-621E-4E4CFA7B7851}"/>
          </ac:picMkLst>
        </pc:picChg>
        <pc:picChg chg="del">
          <ac:chgData name="Giacomo Weiss" userId="7785b321-621f-4a8e-b6b5-7a3beea48298" providerId="ADAL" clId="{752CEB0B-BB0E-9842-A3A7-A080A44530A7}" dt="2025-10-29T09:28:01.428" v="631" actId="478"/>
          <ac:picMkLst>
            <pc:docMk/>
            <pc:sldMk cId="2023270623" sldId="2147470763"/>
            <ac:picMk id="23" creationId="{4CA676D2-4A53-473F-6A3B-22D11D56BEE8}"/>
          </ac:picMkLst>
        </pc:picChg>
        <pc:picChg chg="mod">
          <ac:chgData name="Giacomo Weiss" userId="7785b321-621f-4a8e-b6b5-7a3beea48298" providerId="ADAL" clId="{752CEB0B-BB0E-9842-A3A7-A080A44530A7}" dt="2025-10-29T10:10:53.934" v="1194" actId="1076"/>
          <ac:picMkLst>
            <pc:docMk/>
            <pc:sldMk cId="2023270623" sldId="2147470763"/>
            <ac:picMk id="24" creationId="{5903AFCD-A55E-CBF6-86F4-83EBB9B959DD}"/>
          </ac:picMkLst>
        </pc:picChg>
        <pc:picChg chg="del">
          <ac:chgData name="Giacomo Weiss" userId="7785b321-621f-4a8e-b6b5-7a3beea48298" providerId="ADAL" clId="{752CEB0B-BB0E-9842-A3A7-A080A44530A7}" dt="2025-10-29T09:29:13.781" v="685" actId="478"/>
          <ac:picMkLst>
            <pc:docMk/>
            <pc:sldMk cId="2023270623" sldId="2147470763"/>
            <ac:picMk id="27" creationId="{B1572CF3-F60D-796A-49E6-FD879669BDB4}"/>
          </ac:picMkLst>
        </pc:picChg>
        <pc:picChg chg="mod">
          <ac:chgData name="Giacomo Weiss" userId="7785b321-621f-4a8e-b6b5-7a3beea48298" providerId="ADAL" clId="{752CEB0B-BB0E-9842-A3A7-A080A44530A7}" dt="2025-10-29T11:12:20.788" v="1232" actId="1076"/>
          <ac:picMkLst>
            <pc:docMk/>
            <pc:sldMk cId="2023270623" sldId="2147470763"/>
            <ac:picMk id="30" creationId="{970E798B-4140-3A4C-E5B2-D0AF23CFFE32}"/>
          </ac:picMkLst>
        </pc:picChg>
        <pc:picChg chg="del">
          <ac:chgData name="Giacomo Weiss" userId="7785b321-621f-4a8e-b6b5-7a3beea48298" providerId="ADAL" clId="{752CEB0B-BB0E-9842-A3A7-A080A44530A7}" dt="2025-10-29T09:28:02.455" v="632" actId="478"/>
          <ac:picMkLst>
            <pc:docMk/>
            <pc:sldMk cId="2023270623" sldId="2147470763"/>
            <ac:picMk id="31" creationId="{3DF2B6A3-796E-F857-457A-69C59CF42A3D}"/>
          </ac:picMkLst>
        </pc:picChg>
        <pc:picChg chg="del">
          <ac:chgData name="Giacomo Weiss" userId="7785b321-621f-4a8e-b6b5-7a3beea48298" providerId="ADAL" clId="{752CEB0B-BB0E-9842-A3A7-A080A44530A7}" dt="2025-10-29T09:29:03.796" v="681" actId="478"/>
          <ac:picMkLst>
            <pc:docMk/>
            <pc:sldMk cId="2023270623" sldId="2147470763"/>
            <ac:picMk id="33" creationId="{AF6A38D2-96DA-30EE-D14E-21EFC549983F}"/>
          </ac:picMkLst>
        </pc:picChg>
        <pc:picChg chg="del">
          <ac:chgData name="Giacomo Weiss" userId="7785b321-621f-4a8e-b6b5-7a3beea48298" providerId="ADAL" clId="{752CEB0B-BB0E-9842-A3A7-A080A44530A7}" dt="2025-10-29T09:29:03.796" v="681" actId="478"/>
          <ac:picMkLst>
            <pc:docMk/>
            <pc:sldMk cId="2023270623" sldId="2147470763"/>
            <ac:picMk id="34" creationId="{D56C22DE-1236-39ED-BF71-75CC0186C3A7}"/>
          </ac:picMkLst>
        </pc:picChg>
        <pc:picChg chg="del">
          <ac:chgData name="Giacomo Weiss" userId="7785b321-621f-4a8e-b6b5-7a3beea48298" providerId="ADAL" clId="{752CEB0B-BB0E-9842-A3A7-A080A44530A7}" dt="2025-10-29T09:29:00.220" v="680" actId="478"/>
          <ac:picMkLst>
            <pc:docMk/>
            <pc:sldMk cId="2023270623" sldId="2147470763"/>
            <ac:picMk id="35" creationId="{FAB8473E-16C1-6723-0229-1EB388A3475A}"/>
          </ac:picMkLst>
        </pc:picChg>
        <pc:picChg chg="del">
          <ac:chgData name="Giacomo Weiss" userId="7785b321-621f-4a8e-b6b5-7a3beea48298" providerId="ADAL" clId="{752CEB0B-BB0E-9842-A3A7-A080A44530A7}" dt="2025-10-29T09:29:07.213" v="683" actId="478"/>
          <ac:picMkLst>
            <pc:docMk/>
            <pc:sldMk cId="2023270623" sldId="2147470763"/>
            <ac:picMk id="36" creationId="{82BD5D1F-4D80-B02E-9B50-91FB6690BC86}"/>
          </ac:picMkLst>
        </pc:picChg>
        <pc:picChg chg="add del mod">
          <ac:chgData name="Giacomo Weiss" userId="7785b321-621f-4a8e-b6b5-7a3beea48298" providerId="ADAL" clId="{752CEB0B-BB0E-9842-A3A7-A080A44530A7}" dt="2025-10-29T09:40:45.238" v="942" actId="478"/>
          <ac:picMkLst>
            <pc:docMk/>
            <pc:sldMk cId="2023270623" sldId="2147470763"/>
            <ac:picMk id="44" creationId="{4144C5D6-122E-5D31-F3FD-CF48A3964181}"/>
          </ac:picMkLst>
        </pc:picChg>
        <pc:picChg chg="add mod">
          <ac:chgData name="Giacomo Weiss" userId="7785b321-621f-4a8e-b6b5-7a3beea48298" providerId="ADAL" clId="{752CEB0B-BB0E-9842-A3A7-A080A44530A7}" dt="2025-10-29T09:52:20.285" v="1076" actId="1076"/>
          <ac:picMkLst>
            <pc:docMk/>
            <pc:sldMk cId="2023270623" sldId="2147470763"/>
            <ac:picMk id="49" creationId="{3D6E7845-43E0-3DDC-D469-D2F2734E416C}"/>
          </ac:picMkLst>
        </pc:picChg>
        <pc:picChg chg="add mod">
          <ac:chgData name="Giacomo Weiss" userId="7785b321-621f-4a8e-b6b5-7a3beea48298" providerId="ADAL" clId="{752CEB0B-BB0E-9842-A3A7-A080A44530A7}" dt="2025-10-29T09:56:49.786" v="1130" actId="1076"/>
          <ac:picMkLst>
            <pc:docMk/>
            <pc:sldMk cId="2023270623" sldId="2147470763"/>
            <ac:picMk id="52" creationId="{0F7F3EA9-28D1-9413-AD03-CE02179955CD}"/>
          </ac:picMkLst>
        </pc:picChg>
        <pc:picChg chg="add mod">
          <ac:chgData name="Giacomo Weiss" userId="7785b321-621f-4a8e-b6b5-7a3beea48298" providerId="ADAL" clId="{752CEB0B-BB0E-9842-A3A7-A080A44530A7}" dt="2025-10-29T09:42:39.557" v="977" actId="1076"/>
          <ac:picMkLst>
            <pc:docMk/>
            <pc:sldMk cId="2023270623" sldId="2147470763"/>
            <ac:picMk id="1026" creationId="{11CBDD02-EE3A-B902-3840-FEBC7080F1B7}"/>
          </ac:picMkLst>
        </pc:picChg>
        <pc:picChg chg="add mod">
          <ac:chgData name="Giacomo Weiss" userId="7785b321-621f-4a8e-b6b5-7a3beea48298" providerId="ADAL" clId="{752CEB0B-BB0E-9842-A3A7-A080A44530A7}" dt="2025-10-29T09:39:18.077" v="861" actId="1076"/>
          <ac:picMkLst>
            <pc:docMk/>
            <pc:sldMk cId="2023270623" sldId="2147470763"/>
            <ac:picMk id="1030" creationId="{A67E13BC-4C9B-0776-257C-EF9DDDF280BD}"/>
          </ac:picMkLst>
        </pc:picChg>
        <pc:picChg chg="add mod">
          <ac:chgData name="Giacomo Weiss" userId="7785b321-621f-4a8e-b6b5-7a3beea48298" providerId="ADAL" clId="{752CEB0B-BB0E-9842-A3A7-A080A44530A7}" dt="2025-10-29T09:39:18.077" v="861" actId="1076"/>
          <ac:picMkLst>
            <pc:docMk/>
            <pc:sldMk cId="2023270623" sldId="2147470763"/>
            <ac:picMk id="1032" creationId="{2127F533-0EFB-202B-9A52-EC4DE08BAA72}"/>
          </ac:picMkLst>
        </pc:picChg>
        <pc:picChg chg="add mod">
          <ac:chgData name="Giacomo Weiss" userId="7785b321-621f-4a8e-b6b5-7a3beea48298" providerId="ADAL" clId="{752CEB0B-BB0E-9842-A3A7-A080A44530A7}" dt="2025-10-29T09:39:18.077" v="861" actId="1076"/>
          <ac:picMkLst>
            <pc:docMk/>
            <pc:sldMk cId="2023270623" sldId="2147470763"/>
            <ac:picMk id="1034" creationId="{C1D53B16-E7EF-0519-45B7-5C0D9C2865EB}"/>
          </ac:picMkLst>
        </pc:picChg>
        <pc:picChg chg="add mod">
          <ac:chgData name="Giacomo Weiss" userId="7785b321-621f-4a8e-b6b5-7a3beea48298" providerId="ADAL" clId="{752CEB0B-BB0E-9842-A3A7-A080A44530A7}" dt="2025-10-29T09:39:18.077" v="861" actId="1076"/>
          <ac:picMkLst>
            <pc:docMk/>
            <pc:sldMk cId="2023270623" sldId="2147470763"/>
            <ac:picMk id="1038" creationId="{D738F93D-9E6B-0421-F945-5E87282A03E9}"/>
          </ac:picMkLst>
        </pc:picChg>
        <pc:picChg chg="add mod">
          <ac:chgData name="Giacomo Weiss" userId="7785b321-621f-4a8e-b6b5-7a3beea48298" providerId="ADAL" clId="{752CEB0B-BB0E-9842-A3A7-A080A44530A7}" dt="2025-10-29T09:39:18.077" v="861" actId="1076"/>
          <ac:picMkLst>
            <pc:docMk/>
            <pc:sldMk cId="2023270623" sldId="2147470763"/>
            <ac:picMk id="1040" creationId="{308A2B59-4337-8F07-7DC1-9FCB3656405E}"/>
          </ac:picMkLst>
        </pc:picChg>
        <pc:picChg chg="add mod">
          <ac:chgData name="Giacomo Weiss" userId="7785b321-621f-4a8e-b6b5-7a3beea48298" providerId="ADAL" clId="{752CEB0B-BB0E-9842-A3A7-A080A44530A7}" dt="2025-10-29T09:39:18.077" v="861" actId="1076"/>
          <ac:picMkLst>
            <pc:docMk/>
            <pc:sldMk cId="2023270623" sldId="2147470763"/>
            <ac:picMk id="1048" creationId="{728BDAA1-37FE-B4C7-8786-08E2A46BDBC1}"/>
          </ac:picMkLst>
        </pc:picChg>
        <pc:picChg chg="add mod">
          <ac:chgData name="Giacomo Weiss" userId="7785b321-621f-4a8e-b6b5-7a3beea48298" providerId="ADAL" clId="{752CEB0B-BB0E-9842-A3A7-A080A44530A7}" dt="2025-10-29T09:39:18.077" v="861" actId="1076"/>
          <ac:picMkLst>
            <pc:docMk/>
            <pc:sldMk cId="2023270623" sldId="2147470763"/>
            <ac:picMk id="1050" creationId="{CB5E8384-C3F6-8C1D-C516-49E5DF113893}"/>
          </ac:picMkLst>
        </pc:picChg>
        <pc:picChg chg="add del mod">
          <ac:chgData name="Giacomo Weiss" userId="7785b321-621f-4a8e-b6b5-7a3beea48298" providerId="ADAL" clId="{752CEB0B-BB0E-9842-A3A7-A080A44530A7}" dt="2025-10-29T09:51:09.275" v="1061" actId="478"/>
          <ac:picMkLst>
            <pc:docMk/>
            <pc:sldMk cId="2023270623" sldId="2147470763"/>
            <ac:picMk id="1052" creationId="{1DC34478-E1EC-1DC1-8EEC-8ADAE8B1FF5A}"/>
          </ac:picMkLst>
        </pc:picChg>
        <pc:picChg chg="add mod">
          <ac:chgData name="Giacomo Weiss" userId="7785b321-621f-4a8e-b6b5-7a3beea48298" providerId="ADAL" clId="{752CEB0B-BB0E-9842-A3A7-A080A44530A7}" dt="2025-10-29T09:39:18.077" v="861" actId="1076"/>
          <ac:picMkLst>
            <pc:docMk/>
            <pc:sldMk cId="2023270623" sldId="2147470763"/>
            <ac:picMk id="1054" creationId="{52AD6661-BB21-9A94-E525-43D9E6753A70}"/>
          </ac:picMkLst>
        </pc:picChg>
        <pc:picChg chg="add del mod">
          <ac:chgData name="Giacomo Weiss" userId="7785b321-621f-4a8e-b6b5-7a3beea48298" providerId="ADAL" clId="{752CEB0B-BB0E-9842-A3A7-A080A44530A7}" dt="2025-10-29T09:38:17.292" v="851" actId="478"/>
          <ac:picMkLst>
            <pc:docMk/>
            <pc:sldMk cId="2023270623" sldId="2147470763"/>
            <ac:picMk id="1056" creationId="{F1800771-C1F2-D048-FC5D-7820F6C394D9}"/>
          </ac:picMkLst>
        </pc:picChg>
        <pc:picChg chg="add del">
          <ac:chgData name="Giacomo Weiss" userId="7785b321-621f-4a8e-b6b5-7a3beea48298" providerId="ADAL" clId="{752CEB0B-BB0E-9842-A3A7-A080A44530A7}" dt="2025-10-29T09:39:41.758" v="865" actId="478"/>
          <ac:picMkLst>
            <pc:docMk/>
            <pc:sldMk cId="2023270623" sldId="2147470763"/>
            <ac:picMk id="1058" creationId="{71E34B5F-C5F0-0CEA-BFC9-80B64D0E20E8}"/>
          </ac:picMkLst>
        </pc:picChg>
        <pc:picChg chg="add mod">
          <ac:chgData name="Giacomo Weiss" userId="7785b321-621f-4a8e-b6b5-7a3beea48298" providerId="ADAL" clId="{752CEB0B-BB0E-9842-A3A7-A080A44530A7}" dt="2025-10-29T09:40:50.589" v="944" actId="1076"/>
          <ac:picMkLst>
            <pc:docMk/>
            <pc:sldMk cId="2023270623" sldId="2147470763"/>
            <ac:picMk id="1060" creationId="{5D561F74-4508-96CC-45DA-7D0065B60EE1}"/>
          </ac:picMkLst>
        </pc:picChg>
        <pc:picChg chg="add mod">
          <ac:chgData name="Giacomo Weiss" userId="7785b321-621f-4a8e-b6b5-7a3beea48298" providerId="ADAL" clId="{752CEB0B-BB0E-9842-A3A7-A080A44530A7}" dt="2025-10-29T09:43:39.696" v="992" actId="1076"/>
          <ac:picMkLst>
            <pc:docMk/>
            <pc:sldMk cId="2023270623" sldId="2147470763"/>
            <ac:picMk id="1062" creationId="{94E7FD7B-05DF-488E-392B-F41CB643EA8C}"/>
          </ac:picMkLst>
        </pc:picChg>
        <pc:picChg chg="add mod">
          <ac:chgData name="Giacomo Weiss" userId="7785b321-621f-4a8e-b6b5-7a3beea48298" providerId="ADAL" clId="{752CEB0B-BB0E-9842-A3A7-A080A44530A7}" dt="2025-10-29T09:43:06.215" v="982" actId="1076"/>
          <ac:picMkLst>
            <pc:docMk/>
            <pc:sldMk cId="2023270623" sldId="2147470763"/>
            <ac:picMk id="1064" creationId="{D2A719BD-4D8D-B254-90D5-CA5D104CD524}"/>
          </ac:picMkLst>
        </pc:picChg>
        <pc:picChg chg="add mod">
          <ac:chgData name="Giacomo Weiss" userId="7785b321-621f-4a8e-b6b5-7a3beea48298" providerId="ADAL" clId="{752CEB0B-BB0E-9842-A3A7-A080A44530A7}" dt="2025-10-29T09:43:07.413" v="983" actId="1076"/>
          <ac:picMkLst>
            <pc:docMk/>
            <pc:sldMk cId="2023270623" sldId="2147470763"/>
            <ac:picMk id="1066" creationId="{A71B2CFD-0D3D-A5AE-4B39-850305AA418C}"/>
          </ac:picMkLst>
        </pc:picChg>
        <pc:picChg chg="add mod">
          <ac:chgData name="Giacomo Weiss" userId="7785b321-621f-4a8e-b6b5-7a3beea48298" providerId="ADAL" clId="{752CEB0B-BB0E-9842-A3A7-A080A44530A7}" dt="2025-10-29T09:43:38.279" v="991" actId="1076"/>
          <ac:picMkLst>
            <pc:docMk/>
            <pc:sldMk cId="2023270623" sldId="2147470763"/>
            <ac:picMk id="1068" creationId="{0EA2140D-69A8-DA8F-FEDD-B70174ABF705}"/>
          </ac:picMkLst>
        </pc:picChg>
        <pc:picChg chg="add mod">
          <ac:chgData name="Giacomo Weiss" userId="7785b321-621f-4a8e-b6b5-7a3beea48298" providerId="ADAL" clId="{752CEB0B-BB0E-9842-A3A7-A080A44530A7}" dt="2025-10-29T10:10:52.414" v="1193" actId="1076"/>
          <ac:picMkLst>
            <pc:docMk/>
            <pc:sldMk cId="2023270623" sldId="2147470763"/>
            <ac:picMk id="1070" creationId="{2162C293-DDFB-D691-5AD0-892E54E0F160}"/>
          </ac:picMkLst>
        </pc:picChg>
        <pc:picChg chg="add mod">
          <ac:chgData name="Giacomo Weiss" userId="7785b321-621f-4a8e-b6b5-7a3beea48298" providerId="ADAL" clId="{752CEB0B-BB0E-9842-A3A7-A080A44530A7}" dt="2025-10-29T09:48:05.527" v="1030" actId="14100"/>
          <ac:picMkLst>
            <pc:docMk/>
            <pc:sldMk cId="2023270623" sldId="2147470763"/>
            <ac:picMk id="1072" creationId="{2C1C3407-7D1F-8BBA-E2D3-6FB4C4CF169C}"/>
          </ac:picMkLst>
        </pc:picChg>
        <pc:picChg chg="add mod">
          <ac:chgData name="Giacomo Weiss" userId="7785b321-621f-4a8e-b6b5-7a3beea48298" providerId="ADAL" clId="{752CEB0B-BB0E-9842-A3A7-A080A44530A7}" dt="2025-10-29T09:52:25.180" v="1078" actId="1076"/>
          <ac:picMkLst>
            <pc:docMk/>
            <pc:sldMk cId="2023270623" sldId="2147470763"/>
            <ac:picMk id="1074" creationId="{1A3C6A31-D1C0-C715-CDDC-C8C6897F7F38}"/>
          </ac:picMkLst>
        </pc:picChg>
        <pc:picChg chg="add mod">
          <ac:chgData name="Giacomo Weiss" userId="7785b321-621f-4a8e-b6b5-7a3beea48298" providerId="ADAL" clId="{752CEB0B-BB0E-9842-A3A7-A080A44530A7}" dt="2025-10-29T09:51:17.591" v="1064" actId="1076"/>
          <ac:picMkLst>
            <pc:docMk/>
            <pc:sldMk cId="2023270623" sldId="2147470763"/>
            <ac:picMk id="1076" creationId="{C99024B1-3FF1-EFB4-CBBC-9E147A15E889}"/>
          </ac:picMkLst>
        </pc:picChg>
        <pc:picChg chg="add mod">
          <ac:chgData name="Giacomo Weiss" userId="7785b321-621f-4a8e-b6b5-7a3beea48298" providerId="ADAL" clId="{752CEB0B-BB0E-9842-A3A7-A080A44530A7}" dt="2025-10-29T09:52:23.250" v="1077" actId="1076"/>
          <ac:picMkLst>
            <pc:docMk/>
            <pc:sldMk cId="2023270623" sldId="2147470763"/>
            <ac:picMk id="1078" creationId="{EC5F7B05-334E-EB36-B0A8-43C22BDB48F9}"/>
          </ac:picMkLst>
        </pc:picChg>
        <pc:picChg chg="add mod">
          <ac:chgData name="Giacomo Weiss" userId="7785b321-621f-4a8e-b6b5-7a3beea48298" providerId="ADAL" clId="{752CEB0B-BB0E-9842-A3A7-A080A44530A7}" dt="2025-10-29T09:52:18.073" v="1075" actId="14100"/>
          <ac:picMkLst>
            <pc:docMk/>
            <pc:sldMk cId="2023270623" sldId="2147470763"/>
            <ac:picMk id="1080" creationId="{EB97FE85-E9D6-9175-66B6-476D5075CEDA}"/>
          </ac:picMkLst>
        </pc:picChg>
        <pc:picChg chg="add mod">
          <ac:chgData name="Giacomo Weiss" userId="7785b321-621f-4a8e-b6b5-7a3beea48298" providerId="ADAL" clId="{752CEB0B-BB0E-9842-A3A7-A080A44530A7}" dt="2025-10-29T09:51:48.897" v="1071" actId="1076"/>
          <ac:picMkLst>
            <pc:docMk/>
            <pc:sldMk cId="2023270623" sldId="2147470763"/>
            <ac:picMk id="1082" creationId="{D2DE059A-1AD0-E22C-AE81-47934EC2F1CC}"/>
          </ac:picMkLst>
        </pc:picChg>
        <pc:picChg chg="add mod">
          <ac:chgData name="Giacomo Weiss" userId="7785b321-621f-4a8e-b6b5-7a3beea48298" providerId="ADAL" clId="{752CEB0B-BB0E-9842-A3A7-A080A44530A7}" dt="2025-10-29T09:52:16.058" v="1074" actId="1076"/>
          <ac:picMkLst>
            <pc:docMk/>
            <pc:sldMk cId="2023270623" sldId="2147470763"/>
            <ac:picMk id="1084" creationId="{BC46603F-C694-472F-F621-AB166F7EBF33}"/>
          </ac:picMkLst>
        </pc:picChg>
        <pc:picChg chg="add mod">
          <ac:chgData name="Giacomo Weiss" userId="7785b321-621f-4a8e-b6b5-7a3beea48298" providerId="ADAL" clId="{752CEB0B-BB0E-9842-A3A7-A080A44530A7}" dt="2025-10-29T09:52:56.045" v="1083" actId="1076"/>
          <ac:picMkLst>
            <pc:docMk/>
            <pc:sldMk cId="2023270623" sldId="2147470763"/>
            <ac:picMk id="1086" creationId="{D9D68E09-7FB3-CC8E-8D10-E02604EA0AC5}"/>
          </ac:picMkLst>
        </pc:picChg>
        <pc:picChg chg="add mod">
          <ac:chgData name="Giacomo Weiss" userId="7785b321-621f-4a8e-b6b5-7a3beea48298" providerId="ADAL" clId="{752CEB0B-BB0E-9842-A3A7-A080A44530A7}" dt="2025-10-29T09:53:37.492" v="1091" actId="14100"/>
          <ac:picMkLst>
            <pc:docMk/>
            <pc:sldMk cId="2023270623" sldId="2147470763"/>
            <ac:picMk id="1092" creationId="{13EC46B5-727B-2626-CA42-0D5B85476E3A}"/>
          </ac:picMkLst>
        </pc:picChg>
        <pc:picChg chg="add mod">
          <ac:chgData name="Giacomo Weiss" userId="7785b321-621f-4a8e-b6b5-7a3beea48298" providerId="ADAL" clId="{752CEB0B-BB0E-9842-A3A7-A080A44530A7}" dt="2025-10-29T10:07:46.179" v="1175" actId="1076"/>
          <ac:picMkLst>
            <pc:docMk/>
            <pc:sldMk cId="2023270623" sldId="2147470763"/>
            <ac:picMk id="1094" creationId="{A18567FD-EFC5-39E4-1063-4CDCB48F4A9B}"/>
          </ac:picMkLst>
        </pc:picChg>
        <pc:picChg chg="add del mod">
          <ac:chgData name="Giacomo Weiss" userId="7785b321-621f-4a8e-b6b5-7a3beea48298" providerId="ADAL" clId="{752CEB0B-BB0E-9842-A3A7-A080A44530A7}" dt="2025-10-29T10:06:53.128" v="1164" actId="478"/>
          <ac:picMkLst>
            <pc:docMk/>
            <pc:sldMk cId="2023270623" sldId="2147470763"/>
            <ac:picMk id="1096" creationId="{F6831392-E4B3-8F5C-A6B4-9577964B4D48}"/>
          </ac:picMkLst>
        </pc:picChg>
        <pc:picChg chg="add del mod">
          <ac:chgData name="Giacomo Weiss" userId="7785b321-621f-4a8e-b6b5-7a3beea48298" providerId="ADAL" clId="{752CEB0B-BB0E-9842-A3A7-A080A44530A7}" dt="2025-10-29T10:05:25.898" v="1146" actId="478"/>
          <ac:picMkLst>
            <pc:docMk/>
            <pc:sldMk cId="2023270623" sldId="2147470763"/>
            <ac:picMk id="1098" creationId="{1C36B14D-DD28-2BDA-3BD5-7F1F056F5A71}"/>
          </ac:picMkLst>
        </pc:picChg>
        <pc:picChg chg="add mod">
          <ac:chgData name="Giacomo Weiss" userId="7785b321-621f-4a8e-b6b5-7a3beea48298" providerId="ADAL" clId="{752CEB0B-BB0E-9842-A3A7-A080A44530A7}" dt="2025-10-29T10:05:41.474" v="1150" actId="1076"/>
          <ac:picMkLst>
            <pc:docMk/>
            <pc:sldMk cId="2023270623" sldId="2147470763"/>
            <ac:picMk id="1100" creationId="{4E966D64-291A-AD83-BEF6-3D82799CFE18}"/>
          </ac:picMkLst>
        </pc:picChg>
        <pc:picChg chg="add mod">
          <ac:chgData name="Giacomo Weiss" userId="7785b321-621f-4a8e-b6b5-7a3beea48298" providerId="ADAL" clId="{752CEB0B-BB0E-9842-A3A7-A080A44530A7}" dt="2025-10-29T10:06:07.008" v="1158" actId="1076"/>
          <ac:picMkLst>
            <pc:docMk/>
            <pc:sldMk cId="2023270623" sldId="2147470763"/>
            <ac:picMk id="1102" creationId="{20695EC9-9A3F-D773-B048-7A1BC32EBA17}"/>
          </ac:picMkLst>
        </pc:picChg>
        <pc:picChg chg="add del">
          <ac:chgData name="Giacomo Weiss" userId="7785b321-621f-4a8e-b6b5-7a3beea48298" providerId="ADAL" clId="{752CEB0B-BB0E-9842-A3A7-A080A44530A7}" dt="2025-10-29T10:06:19.207" v="1160" actId="478"/>
          <ac:picMkLst>
            <pc:docMk/>
            <pc:sldMk cId="2023270623" sldId="2147470763"/>
            <ac:picMk id="1104" creationId="{3E32791E-CFB2-8A7C-9EEA-EFB3F99FE50A}"/>
          </ac:picMkLst>
        </pc:picChg>
        <pc:picChg chg="add mod">
          <ac:chgData name="Giacomo Weiss" userId="7785b321-621f-4a8e-b6b5-7a3beea48298" providerId="ADAL" clId="{752CEB0B-BB0E-9842-A3A7-A080A44530A7}" dt="2025-10-29T10:06:35.627" v="1163" actId="1076"/>
          <ac:picMkLst>
            <pc:docMk/>
            <pc:sldMk cId="2023270623" sldId="2147470763"/>
            <ac:picMk id="1106" creationId="{37F77106-5B11-D7FB-4F62-4E2C6E49B0E2}"/>
          </ac:picMkLst>
        </pc:picChg>
        <pc:picChg chg="add del mod">
          <ac:chgData name="Giacomo Weiss" userId="7785b321-621f-4a8e-b6b5-7a3beea48298" providerId="ADAL" clId="{752CEB0B-BB0E-9842-A3A7-A080A44530A7}" dt="2025-10-29T10:19:12.053" v="1195" actId="478"/>
          <ac:picMkLst>
            <pc:docMk/>
            <pc:sldMk cId="2023270623" sldId="2147470763"/>
            <ac:picMk id="1108" creationId="{01733D02-E42D-B067-F03D-A348017192B8}"/>
          </ac:picMkLst>
        </pc:picChg>
        <pc:picChg chg="add mod">
          <ac:chgData name="Giacomo Weiss" userId="7785b321-621f-4a8e-b6b5-7a3beea48298" providerId="ADAL" clId="{752CEB0B-BB0E-9842-A3A7-A080A44530A7}" dt="2025-10-29T11:12:31.850" v="1236" actId="1076"/>
          <ac:picMkLst>
            <pc:docMk/>
            <pc:sldMk cId="2023270623" sldId="2147470763"/>
            <ac:picMk id="1110" creationId="{1B49F158-1482-D420-8E02-5B37E497B6B8}"/>
          </ac:picMkLst>
        </pc:picChg>
        <pc:cxnChg chg="del mod">
          <ac:chgData name="Giacomo Weiss" userId="7785b321-621f-4a8e-b6b5-7a3beea48298" providerId="ADAL" clId="{752CEB0B-BB0E-9842-A3A7-A080A44530A7}" dt="2025-10-29T11:08:57.732" v="1205" actId="478"/>
          <ac:cxnSpMkLst>
            <pc:docMk/>
            <pc:sldMk cId="2023270623" sldId="2147470763"/>
            <ac:cxnSpMk id="9" creationId="{602953D3-3A5B-C3A3-C972-7C7615B877FB}"/>
          </ac:cxnSpMkLst>
        </pc:cxnChg>
        <pc:cxnChg chg="add mod">
          <ac:chgData name="Giacomo Weiss" userId="7785b321-621f-4a8e-b6b5-7a3beea48298" providerId="ADAL" clId="{752CEB0B-BB0E-9842-A3A7-A080A44530A7}" dt="2025-10-29T11:12:29.768" v="1235"/>
          <ac:cxnSpMkLst>
            <pc:docMk/>
            <pc:sldMk cId="2023270623" sldId="2147470763"/>
            <ac:cxnSpMk id="60" creationId="{983B7AB4-FB08-259E-D474-700FF3302289}"/>
          </ac:cxnSpMkLst>
        </pc:cxnChg>
      </pc:sldChg>
      <pc:sldChg chg="add">
        <pc:chgData name="Giacomo Weiss" userId="7785b321-621f-4a8e-b6b5-7a3beea48298" providerId="ADAL" clId="{752CEB0B-BB0E-9842-A3A7-A080A44530A7}" dt="2025-10-29T11:13:52.452" v="1256"/>
        <pc:sldMkLst>
          <pc:docMk/>
          <pc:sldMk cId="3135505073" sldId="2147470764"/>
        </pc:sldMkLst>
      </pc:sldChg>
      <pc:sldChg chg="add del">
        <pc:chgData name="Giacomo Weiss" userId="7785b321-621f-4a8e-b6b5-7a3beea48298" providerId="ADAL" clId="{752CEB0B-BB0E-9842-A3A7-A080A44530A7}" dt="2025-10-29T11:45:34.260" v="1282" actId="2696"/>
        <pc:sldMkLst>
          <pc:docMk/>
          <pc:sldMk cId="2168799137" sldId="2147470765"/>
        </pc:sldMkLst>
      </pc:sldChg>
      <pc:sldChg chg="addSp delSp modSp add mod">
        <pc:chgData name="Giacomo Weiss" userId="7785b321-621f-4a8e-b6b5-7a3beea48298" providerId="ADAL" clId="{752CEB0B-BB0E-9842-A3A7-A080A44530A7}" dt="2025-10-29T14:14:22.363" v="3482"/>
        <pc:sldMkLst>
          <pc:docMk/>
          <pc:sldMk cId="355097525" sldId="2147470766"/>
        </pc:sldMkLst>
        <pc:spChg chg="add del mod">
          <ac:chgData name="Giacomo Weiss" userId="7785b321-621f-4a8e-b6b5-7a3beea48298" providerId="ADAL" clId="{752CEB0B-BB0E-9842-A3A7-A080A44530A7}" dt="2025-10-29T13:47:10.305" v="3057" actId="478"/>
          <ac:spMkLst>
            <pc:docMk/>
            <pc:sldMk cId="355097525" sldId="2147470766"/>
            <ac:spMk id="4" creationId="{B3759E1C-C826-8B8C-77BE-5EE28DBAA60F}"/>
          </ac:spMkLst>
        </pc:spChg>
        <pc:spChg chg="add del mod">
          <ac:chgData name="Giacomo Weiss" userId="7785b321-621f-4a8e-b6b5-7a3beea48298" providerId="ADAL" clId="{752CEB0B-BB0E-9842-A3A7-A080A44530A7}" dt="2025-10-29T12:07:42.325" v="2069" actId="478"/>
          <ac:spMkLst>
            <pc:docMk/>
            <pc:sldMk cId="355097525" sldId="2147470766"/>
            <ac:spMk id="5" creationId="{24922A8D-CD2F-0309-2693-B9C4EA7437E7}"/>
          </ac:spMkLst>
        </pc:spChg>
        <pc:spChg chg="add del mod">
          <ac:chgData name="Giacomo Weiss" userId="7785b321-621f-4a8e-b6b5-7a3beea48298" providerId="ADAL" clId="{752CEB0B-BB0E-9842-A3A7-A080A44530A7}" dt="2025-10-29T12:07:42.325" v="2069" actId="478"/>
          <ac:spMkLst>
            <pc:docMk/>
            <pc:sldMk cId="355097525" sldId="2147470766"/>
            <ac:spMk id="6" creationId="{AB5DA323-7262-970D-57CB-1BAA4A9E5509}"/>
          </ac:spMkLst>
        </pc:spChg>
        <pc:spChg chg="mod">
          <ac:chgData name="Giacomo Weiss" userId="7785b321-621f-4a8e-b6b5-7a3beea48298" providerId="ADAL" clId="{752CEB0B-BB0E-9842-A3A7-A080A44530A7}" dt="2025-10-29T13:42:40.627" v="2983"/>
          <ac:spMkLst>
            <pc:docMk/>
            <pc:sldMk cId="355097525" sldId="2147470766"/>
            <ac:spMk id="7" creationId="{A90E36D7-20A3-17FF-A35C-7F3700119AE0}"/>
          </ac:spMkLst>
        </pc:spChg>
        <pc:spChg chg="add del mod">
          <ac:chgData name="Giacomo Weiss" userId="7785b321-621f-4a8e-b6b5-7a3beea48298" providerId="ADAL" clId="{752CEB0B-BB0E-9842-A3A7-A080A44530A7}" dt="2025-10-29T12:07:42.325" v="2069" actId="478"/>
          <ac:spMkLst>
            <pc:docMk/>
            <pc:sldMk cId="355097525" sldId="2147470766"/>
            <ac:spMk id="7" creationId="{B9476244-575A-454B-A5A6-8478D5D95571}"/>
          </ac:spMkLst>
        </pc:spChg>
        <pc:spChg chg="add mod">
          <ac:chgData name="Giacomo Weiss" userId="7785b321-621f-4a8e-b6b5-7a3beea48298" providerId="ADAL" clId="{752CEB0B-BB0E-9842-A3A7-A080A44530A7}" dt="2025-10-29T12:07:46.400" v="2070"/>
          <ac:spMkLst>
            <pc:docMk/>
            <pc:sldMk cId="355097525" sldId="2147470766"/>
            <ac:spMk id="8" creationId="{A0097D7A-44AE-EC12-CEFD-C80578A93B51}"/>
          </ac:spMkLst>
        </pc:spChg>
        <pc:spChg chg="add mod">
          <ac:chgData name="Giacomo Weiss" userId="7785b321-621f-4a8e-b6b5-7a3beea48298" providerId="ADAL" clId="{752CEB0B-BB0E-9842-A3A7-A080A44530A7}" dt="2025-10-29T12:07:46.400" v="2070"/>
          <ac:spMkLst>
            <pc:docMk/>
            <pc:sldMk cId="355097525" sldId="2147470766"/>
            <ac:spMk id="9" creationId="{6949B196-F163-F399-49C2-119B551E4399}"/>
          </ac:spMkLst>
        </pc:spChg>
        <pc:spChg chg="add mod">
          <ac:chgData name="Giacomo Weiss" userId="7785b321-621f-4a8e-b6b5-7a3beea48298" providerId="ADAL" clId="{752CEB0B-BB0E-9842-A3A7-A080A44530A7}" dt="2025-10-29T12:07:46.400" v="2070"/>
          <ac:spMkLst>
            <pc:docMk/>
            <pc:sldMk cId="355097525" sldId="2147470766"/>
            <ac:spMk id="11" creationId="{111C8DD6-0571-355F-AEF9-CC759F52A548}"/>
          </ac:spMkLst>
        </pc:spChg>
        <pc:spChg chg="add mod">
          <ac:chgData name="Giacomo Weiss" userId="7785b321-621f-4a8e-b6b5-7a3beea48298" providerId="ADAL" clId="{752CEB0B-BB0E-9842-A3A7-A080A44530A7}" dt="2025-10-29T12:07:46.400" v="2070"/>
          <ac:spMkLst>
            <pc:docMk/>
            <pc:sldMk cId="355097525" sldId="2147470766"/>
            <ac:spMk id="12" creationId="{96369F88-8388-2E0F-3B38-1F486FD96B56}"/>
          </ac:spMkLst>
        </pc:spChg>
        <pc:spChg chg="add mod">
          <ac:chgData name="Giacomo Weiss" userId="7785b321-621f-4a8e-b6b5-7a3beea48298" providerId="ADAL" clId="{752CEB0B-BB0E-9842-A3A7-A080A44530A7}" dt="2025-10-29T12:07:46.400" v="2070"/>
          <ac:spMkLst>
            <pc:docMk/>
            <pc:sldMk cId="355097525" sldId="2147470766"/>
            <ac:spMk id="13" creationId="{377D4C10-AACC-B993-ED4C-151E68A8CDE2}"/>
          </ac:spMkLst>
        </pc:spChg>
        <pc:spChg chg="add mod">
          <ac:chgData name="Giacomo Weiss" userId="7785b321-621f-4a8e-b6b5-7a3beea48298" providerId="ADAL" clId="{752CEB0B-BB0E-9842-A3A7-A080A44530A7}" dt="2025-10-29T12:07:46.400" v="2070"/>
          <ac:spMkLst>
            <pc:docMk/>
            <pc:sldMk cId="355097525" sldId="2147470766"/>
            <ac:spMk id="14" creationId="{0E3558F7-9E3F-A0E3-D027-9B45684406B6}"/>
          </ac:spMkLst>
        </pc:spChg>
        <pc:spChg chg="mod">
          <ac:chgData name="Giacomo Weiss" userId="7785b321-621f-4a8e-b6b5-7a3beea48298" providerId="ADAL" clId="{752CEB0B-BB0E-9842-A3A7-A080A44530A7}" dt="2025-10-29T13:42:40.627" v="2983"/>
          <ac:spMkLst>
            <pc:docMk/>
            <pc:sldMk cId="355097525" sldId="2147470766"/>
            <ac:spMk id="15" creationId="{A2D5602C-B011-D05C-01F9-DF67D2F18D87}"/>
          </ac:spMkLst>
        </pc:spChg>
        <pc:spChg chg="mod">
          <ac:chgData name="Giacomo Weiss" userId="7785b321-621f-4a8e-b6b5-7a3beea48298" providerId="ADAL" clId="{752CEB0B-BB0E-9842-A3A7-A080A44530A7}" dt="2025-10-29T13:42:40.627" v="2983"/>
          <ac:spMkLst>
            <pc:docMk/>
            <pc:sldMk cId="355097525" sldId="2147470766"/>
            <ac:spMk id="16" creationId="{B4273F8B-EB74-FF81-F8A1-5EA663A97BC6}"/>
          </ac:spMkLst>
        </pc:spChg>
        <pc:spChg chg="mod">
          <ac:chgData name="Giacomo Weiss" userId="7785b321-621f-4a8e-b6b5-7a3beea48298" providerId="ADAL" clId="{752CEB0B-BB0E-9842-A3A7-A080A44530A7}" dt="2025-10-29T13:42:40.627" v="2983"/>
          <ac:spMkLst>
            <pc:docMk/>
            <pc:sldMk cId="355097525" sldId="2147470766"/>
            <ac:spMk id="17" creationId="{1A649C2C-AAA7-0A97-67C5-51F98E894A11}"/>
          </ac:spMkLst>
        </pc:spChg>
        <pc:spChg chg="mod">
          <ac:chgData name="Giacomo Weiss" userId="7785b321-621f-4a8e-b6b5-7a3beea48298" providerId="ADAL" clId="{752CEB0B-BB0E-9842-A3A7-A080A44530A7}" dt="2025-10-29T13:42:40.627" v="2983"/>
          <ac:spMkLst>
            <pc:docMk/>
            <pc:sldMk cId="355097525" sldId="2147470766"/>
            <ac:spMk id="18" creationId="{228A7615-631B-9C85-9658-5938EA646D5C}"/>
          </ac:spMkLst>
        </pc:spChg>
        <pc:spChg chg="mod">
          <ac:chgData name="Giacomo Weiss" userId="7785b321-621f-4a8e-b6b5-7a3beea48298" providerId="ADAL" clId="{752CEB0B-BB0E-9842-A3A7-A080A44530A7}" dt="2025-10-29T13:42:40.627" v="2983"/>
          <ac:spMkLst>
            <pc:docMk/>
            <pc:sldMk cId="355097525" sldId="2147470766"/>
            <ac:spMk id="19" creationId="{E211293D-C364-C9A1-58DD-A6225C0503CE}"/>
          </ac:spMkLst>
        </pc:spChg>
        <pc:spChg chg="add mod">
          <ac:chgData name="Giacomo Weiss" userId="7785b321-621f-4a8e-b6b5-7a3beea48298" providerId="ADAL" clId="{752CEB0B-BB0E-9842-A3A7-A080A44530A7}" dt="2025-10-29T13:42:40.627" v="2983"/>
          <ac:spMkLst>
            <pc:docMk/>
            <pc:sldMk cId="355097525" sldId="2147470766"/>
            <ac:spMk id="20" creationId="{FE9AB73C-603D-D88B-FA09-BF56C6F7FC70}"/>
          </ac:spMkLst>
        </pc:spChg>
        <pc:spChg chg="add mod">
          <ac:chgData name="Giacomo Weiss" userId="7785b321-621f-4a8e-b6b5-7a3beea48298" providerId="ADAL" clId="{752CEB0B-BB0E-9842-A3A7-A080A44530A7}" dt="2025-10-29T13:42:40.627" v="2983"/>
          <ac:spMkLst>
            <pc:docMk/>
            <pc:sldMk cId="355097525" sldId="2147470766"/>
            <ac:spMk id="21" creationId="{B0B68914-29B5-76B0-0016-3144E1DA0EB7}"/>
          </ac:spMkLst>
        </pc:spChg>
        <pc:spChg chg="add mod">
          <ac:chgData name="Giacomo Weiss" userId="7785b321-621f-4a8e-b6b5-7a3beea48298" providerId="ADAL" clId="{752CEB0B-BB0E-9842-A3A7-A080A44530A7}" dt="2025-10-29T13:42:40.627" v="2983"/>
          <ac:spMkLst>
            <pc:docMk/>
            <pc:sldMk cId="355097525" sldId="2147470766"/>
            <ac:spMk id="23" creationId="{110F2F82-E5ED-D7B0-538A-168D7192991A}"/>
          </ac:spMkLst>
        </pc:spChg>
        <pc:spChg chg="add mod">
          <ac:chgData name="Giacomo Weiss" userId="7785b321-621f-4a8e-b6b5-7a3beea48298" providerId="ADAL" clId="{752CEB0B-BB0E-9842-A3A7-A080A44530A7}" dt="2025-10-29T13:42:40.627" v="2983"/>
          <ac:spMkLst>
            <pc:docMk/>
            <pc:sldMk cId="355097525" sldId="2147470766"/>
            <ac:spMk id="25" creationId="{AC7244B0-64B4-1217-FCDD-515A5B69FD84}"/>
          </ac:spMkLst>
        </pc:spChg>
        <pc:spChg chg="add mod">
          <ac:chgData name="Giacomo Weiss" userId="7785b321-621f-4a8e-b6b5-7a3beea48298" providerId="ADAL" clId="{752CEB0B-BB0E-9842-A3A7-A080A44530A7}" dt="2025-10-29T13:46:05.714" v="3034" actId="1076"/>
          <ac:spMkLst>
            <pc:docMk/>
            <pc:sldMk cId="355097525" sldId="2147470766"/>
            <ac:spMk id="27" creationId="{7BAA5EC8-5511-CF45-1E36-B1CE7504D9CA}"/>
          </ac:spMkLst>
        </pc:spChg>
        <pc:spChg chg="add mod">
          <ac:chgData name="Giacomo Weiss" userId="7785b321-621f-4a8e-b6b5-7a3beea48298" providerId="ADAL" clId="{752CEB0B-BB0E-9842-A3A7-A080A44530A7}" dt="2025-10-29T13:46:53.460" v="3051" actId="20577"/>
          <ac:spMkLst>
            <pc:docMk/>
            <pc:sldMk cId="355097525" sldId="2147470766"/>
            <ac:spMk id="28" creationId="{1AB8A382-64C2-59B5-4E68-359D8BC69801}"/>
          </ac:spMkLst>
        </pc:spChg>
        <pc:spChg chg="add mod">
          <ac:chgData name="Giacomo Weiss" userId="7785b321-621f-4a8e-b6b5-7a3beea48298" providerId="ADAL" clId="{752CEB0B-BB0E-9842-A3A7-A080A44530A7}" dt="2025-10-29T13:46:19.929" v="3041" actId="1076"/>
          <ac:spMkLst>
            <pc:docMk/>
            <pc:sldMk cId="355097525" sldId="2147470766"/>
            <ac:spMk id="29" creationId="{A59506AD-BDC4-43C1-8AAF-A515E0C17CF1}"/>
          </ac:spMkLst>
        </pc:spChg>
        <pc:spChg chg="mod">
          <ac:chgData name="Giacomo Weiss" userId="7785b321-621f-4a8e-b6b5-7a3beea48298" providerId="ADAL" clId="{752CEB0B-BB0E-9842-A3A7-A080A44530A7}" dt="2025-10-29T13:47:08.566" v="3056"/>
          <ac:spMkLst>
            <pc:docMk/>
            <pc:sldMk cId="355097525" sldId="2147470766"/>
            <ac:spMk id="32" creationId="{2FEC0556-1485-38F6-0466-1E8804341BC5}"/>
          </ac:spMkLst>
        </pc:spChg>
        <pc:spChg chg="mod">
          <ac:chgData name="Giacomo Weiss" userId="7785b321-621f-4a8e-b6b5-7a3beea48298" providerId="ADAL" clId="{752CEB0B-BB0E-9842-A3A7-A080A44530A7}" dt="2025-10-29T13:47:08.566" v="3056"/>
          <ac:spMkLst>
            <pc:docMk/>
            <pc:sldMk cId="355097525" sldId="2147470766"/>
            <ac:spMk id="33" creationId="{99D13F95-2158-98BF-07F7-671C875403B5}"/>
          </ac:spMkLst>
        </pc:spChg>
        <pc:spChg chg="mod">
          <ac:chgData name="Giacomo Weiss" userId="7785b321-621f-4a8e-b6b5-7a3beea48298" providerId="ADAL" clId="{752CEB0B-BB0E-9842-A3A7-A080A44530A7}" dt="2025-10-29T13:47:08.566" v="3056"/>
          <ac:spMkLst>
            <pc:docMk/>
            <pc:sldMk cId="355097525" sldId="2147470766"/>
            <ac:spMk id="34" creationId="{0749E336-7CA0-82B8-4CE5-2DFF382D4344}"/>
          </ac:spMkLst>
        </pc:spChg>
        <pc:spChg chg="mod">
          <ac:chgData name="Giacomo Weiss" userId="7785b321-621f-4a8e-b6b5-7a3beea48298" providerId="ADAL" clId="{752CEB0B-BB0E-9842-A3A7-A080A44530A7}" dt="2025-10-29T13:47:08.566" v="3056"/>
          <ac:spMkLst>
            <pc:docMk/>
            <pc:sldMk cId="355097525" sldId="2147470766"/>
            <ac:spMk id="35" creationId="{679B9177-545F-5DDC-0303-3D5A386E5C87}"/>
          </ac:spMkLst>
        </pc:spChg>
        <pc:spChg chg="mod">
          <ac:chgData name="Giacomo Weiss" userId="7785b321-621f-4a8e-b6b5-7a3beea48298" providerId="ADAL" clId="{752CEB0B-BB0E-9842-A3A7-A080A44530A7}" dt="2025-10-29T13:47:08.566" v="3056"/>
          <ac:spMkLst>
            <pc:docMk/>
            <pc:sldMk cId="355097525" sldId="2147470766"/>
            <ac:spMk id="36" creationId="{B3BB63F9-AB1B-2F5A-1D6D-8DF4AB4104A1}"/>
          </ac:spMkLst>
        </pc:spChg>
        <pc:spChg chg="mod">
          <ac:chgData name="Giacomo Weiss" userId="7785b321-621f-4a8e-b6b5-7a3beea48298" providerId="ADAL" clId="{752CEB0B-BB0E-9842-A3A7-A080A44530A7}" dt="2025-10-29T13:47:08.566" v="3056"/>
          <ac:spMkLst>
            <pc:docMk/>
            <pc:sldMk cId="355097525" sldId="2147470766"/>
            <ac:spMk id="37" creationId="{A333C1AD-98BD-3B14-D034-984241D66C80}"/>
          </ac:spMkLst>
        </pc:spChg>
        <pc:spChg chg="add mod">
          <ac:chgData name="Giacomo Weiss" userId="7785b321-621f-4a8e-b6b5-7a3beea48298" providerId="ADAL" clId="{752CEB0B-BB0E-9842-A3A7-A080A44530A7}" dt="2025-10-29T13:47:08.566" v="3056"/>
          <ac:spMkLst>
            <pc:docMk/>
            <pc:sldMk cId="355097525" sldId="2147470766"/>
            <ac:spMk id="38" creationId="{763DDE6A-DFE7-5927-7FCD-C58FD3C366A6}"/>
          </ac:spMkLst>
        </pc:spChg>
        <pc:spChg chg="add mod">
          <ac:chgData name="Giacomo Weiss" userId="7785b321-621f-4a8e-b6b5-7a3beea48298" providerId="ADAL" clId="{752CEB0B-BB0E-9842-A3A7-A080A44530A7}" dt="2025-10-29T13:47:08.566" v="3056"/>
          <ac:spMkLst>
            <pc:docMk/>
            <pc:sldMk cId="355097525" sldId="2147470766"/>
            <ac:spMk id="39" creationId="{8729C280-BE31-182D-CC88-8CEFD421E453}"/>
          </ac:spMkLst>
        </pc:spChg>
        <pc:spChg chg="del">
          <ac:chgData name="Giacomo Weiss" userId="7785b321-621f-4a8e-b6b5-7a3beea48298" providerId="ADAL" clId="{752CEB0B-BB0E-9842-A3A7-A080A44530A7}" dt="2025-10-29T11:51:22.561" v="1332" actId="478"/>
          <ac:spMkLst>
            <pc:docMk/>
            <pc:sldMk cId="355097525" sldId="2147470766"/>
            <ac:spMk id="48" creationId="{B3EABABE-3FCE-A994-8E63-B3CCE3CB37C0}"/>
          </ac:spMkLst>
        </pc:spChg>
        <pc:spChg chg="add mod">
          <ac:chgData name="Giacomo Weiss" userId="7785b321-621f-4a8e-b6b5-7a3beea48298" providerId="ADAL" clId="{752CEB0B-BB0E-9842-A3A7-A080A44530A7}" dt="2025-10-29T13:52:28.638" v="3230" actId="20577"/>
          <ac:spMkLst>
            <pc:docMk/>
            <pc:sldMk cId="355097525" sldId="2147470766"/>
            <ac:spMk id="48" creationId="{FB4C5CEE-16F8-E2D2-4BF1-A9127AEEA83D}"/>
          </ac:spMkLst>
        </pc:spChg>
        <pc:spChg chg="add mod">
          <ac:chgData name="Giacomo Weiss" userId="7785b321-621f-4a8e-b6b5-7a3beea48298" providerId="ADAL" clId="{752CEB0B-BB0E-9842-A3A7-A080A44530A7}" dt="2025-10-29T14:14:22.363" v="3482"/>
          <ac:spMkLst>
            <pc:docMk/>
            <pc:sldMk cId="355097525" sldId="2147470766"/>
            <ac:spMk id="49" creationId="{940103C9-81E6-7ECC-700A-544DF58579DF}"/>
          </ac:spMkLst>
        </pc:spChg>
        <pc:spChg chg="del">
          <ac:chgData name="Giacomo Weiss" userId="7785b321-621f-4a8e-b6b5-7a3beea48298" providerId="ADAL" clId="{752CEB0B-BB0E-9842-A3A7-A080A44530A7}" dt="2025-10-29T11:51:22.561" v="1332" actId="478"/>
          <ac:spMkLst>
            <pc:docMk/>
            <pc:sldMk cId="355097525" sldId="2147470766"/>
            <ac:spMk id="49" creationId="{DD73ED77-36F5-A516-1274-406BFB458FBB}"/>
          </ac:spMkLst>
        </pc:spChg>
        <pc:spChg chg="del">
          <ac:chgData name="Giacomo Weiss" userId="7785b321-621f-4a8e-b6b5-7a3beea48298" providerId="ADAL" clId="{752CEB0B-BB0E-9842-A3A7-A080A44530A7}" dt="2025-10-29T11:51:22.561" v="1332" actId="478"/>
          <ac:spMkLst>
            <pc:docMk/>
            <pc:sldMk cId="355097525" sldId="2147470766"/>
            <ac:spMk id="54" creationId="{6B964196-7555-4A3B-F501-063ACE652582}"/>
          </ac:spMkLst>
        </pc:spChg>
        <pc:spChg chg="del">
          <ac:chgData name="Giacomo Weiss" userId="7785b321-621f-4a8e-b6b5-7a3beea48298" providerId="ADAL" clId="{752CEB0B-BB0E-9842-A3A7-A080A44530A7}" dt="2025-10-29T12:07:42.325" v="2069" actId="478"/>
          <ac:spMkLst>
            <pc:docMk/>
            <pc:sldMk cId="355097525" sldId="2147470766"/>
            <ac:spMk id="58" creationId="{AFCC1221-122D-53A3-F0DD-5DC4BFC39316}"/>
          </ac:spMkLst>
        </pc:spChg>
        <pc:spChg chg="del">
          <ac:chgData name="Giacomo Weiss" userId="7785b321-621f-4a8e-b6b5-7a3beea48298" providerId="ADAL" clId="{752CEB0B-BB0E-9842-A3A7-A080A44530A7}" dt="2025-10-29T12:07:42.325" v="2069" actId="478"/>
          <ac:spMkLst>
            <pc:docMk/>
            <pc:sldMk cId="355097525" sldId="2147470766"/>
            <ac:spMk id="59" creationId="{DA520771-CACF-FC2E-07BD-8219EBA48F09}"/>
          </ac:spMkLst>
        </pc:spChg>
        <pc:spChg chg="del">
          <ac:chgData name="Giacomo Weiss" userId="7785b321-621f-4a8e-b6b5-7a3beea48298" providerId="ADAL" clId="{752CEB0B-BB0E-9842-A3A7-A080A44530A7}" dt="2025-10-29T12:07:42.325" v="2069" actId="478"/>
          <ac:spMkLst>
            <pc:docMk/>
            <pc:sldMk cId="355097525" sldId="2147470766"/>
            <ac:spMk id="60" creationId="{6754018A-AD53-7389-9875-E46EC9B9B2FF}"/>
          </ac:spMkLst>
        </pc:spChg>
        <pc:spChg chg="del mod">
          <ac:chgData name="Giacomo Weiss" userId="7785b321-621f-4a8e-b6b5-7a3beea48298" providerId="ADAL" clId="{752CEB0B-BB0E-9842-A3A7-A080A44530A7}" dt="2025-10-29T14:14:22.071" v="3481" actId="478"/>
          <ac:spMkLst>
            <pc:docMk/>
            <pc:sldMk cId="355097525" sldId="2147470766"/>
            <ac:spMk id="61" creationId="{BAAAFF2A-44E5-3D35-E5FF-967883DBE53D}"/>
          </ac:spMkLst>
        </pc:spChg>
        <pc:grpChg chg="add mod">
          <ac:chgData name="Giacomo Weiss" userId="7785b321-621f-4a8e-b6b5-7a3beea48298" providerId="ADAL" clId="{752CEB0B-BB0E-9842-A3A7-A080A44530A7}" dt="2025-10-29T13:47:08.566" v="3056"/>
          <ac:grpSpMkLst>
            <pc:docMk/>
            <pc:sldMk cId="355097525" sldId="2147470766"/>
            <ac:grpSpMk id="30" creationId="{DCF2EAB6-AE61-BC6B-A063-A0C8BD2EDCCC}"/>
          </ac:grpSpMkLst>
        </pc:grpChg>
        <pc:grpChg chg="del mod">
          <ac:chgData name="Giacomo Weiss" userId="7785b321-621f-4a8e-b6b5-7a3beea48298" providerId="ADAL" clId="{752CEB0B-BB0E-9842-A3A7-A080A44530A7}" dt="2025-10-29T13:46:59.860" v="3052" actId="478"/>
          <ac:grpSpMkLst>
            <pc:docMk/>
            <pc:sldMk cId="355097525" sldId="2147470766"/>
            <ac:grpSpMk id="40" creationId="{942C531B-EC11-D5A8-5CB0-A1C008B002A6}"/>
          </ac:grpSpMkLst>
        </pc:grpChg>
        <pc:graphicFrameChg chg="mod">
          <ac:chgData name="Giacomo Weiss" userId="7785b321-621f-4a8e-b6b5-7a3beea48298" providerId="ADAL" clId="{752CEB0B-BB0E-9842-A3A7-A080A44530A7}" dt="2025-10-29T13:47:08.566" v="3056"/>
          <ac:graphicFrameMkLst>
            <pc:docMk/>
            <pc:sldMk cId="355097525" sldId="2147470766"/>
            <ac:graphicFrameMk id="31" creationId="{3A9818FD-C9A5-B3E7-34BC-7FC60A5D85E8}"/>
          </ac:graphicFrameMkLst>
        </pc:graphicFrameChg>
        <pc:picChg chg="add mod">
          <ac:chgData name="Giacomo Weiss" userId="7785b321-621f-4a8e-b6b5-7a3beea48298" providerId="ADAL" clId="{752CEB0B-BB0E-9842-A3A7-A080A44530A7}" dt="2025-10-29T12:07:46.400" v="2070"/>
          <ac:picMkLst>
            <pc:docMk/>
            <pc:sldMk cId="355097525" sldId="2147470766"/>
            <ac:picMk id="10" creationId="{19FECBCA-F47B-B028-1AAC-AED3A7FA5BB5}"/>
          </ac:picMkLst>
        </pc:picChg>
        <pc:picChg chg="del">
          <ac:chgData name="Giacomo Weiss" userId="7785b321-621f-4a8e-b6b5-7a3beea48298" providerId="ADAL" clId="{752CEB0B-BB0E-9842-A3A7-A080A44530A7}" dt="2025-10-29T12:07:42.325" v="2069" actId="478"/>
          <ac:picMkLst>
            <pc:docMk/>
            <pc:sldMk cId="355097525" sldId="2147470766"/>
            <ac:picMk id="2062" creationId="{7AF36F47-851F-BEC2-4A68-D19622B158DF}"/>
          </ac:picMkLst>
        </pc:picChg>
      </pc:sldChg>
      <pc:sldChg chg="addSp delSp modSp add mod">
        <pc:chgData name="Giacomo Weiss" userId="7785b321-621f-4a8e-b6b5-7a3beea48298" providerId="ADAL" clId="{752CEB0B-BB0E-9842-A3A7-A080A44530A7}" dt="2025-10-29T14:12:51.459" v="3478" actId="1076"/>
        <pc:sldMkLst>
          <pc:docMk/>
          <pc:sldMk cId="1320379914" sldId="2147470767"/>
        </pc:sldMkLst>
        <pc:spChg chg="add mod">
          <ac:chgData name="Giacomo Weiss" userId="7785b321-621f-4a8e-b6b5-7a3beea48298" providerId="ADAL" clId="{752CEB0B-BB0E-9842-A3A7-A080A44530A7}" dt="2025-10-29T14:10:12.816" v="3463" actId="1076"/>
          <ac:spMkLst>
            <pc:docMk/>
            <pc:sldMk cId="1320379914" sldId="2147470767"/>
            <ac:spMk id="2" creationId="{1B9074D4-62D8-A701-635F-A5E19A96CDF3}"/>
          </ac:spMkLst>
        </pc:spChg>
        <pc:spChg chg="add del mod">
          <ac:chgData name="Giacomo Weiss" userId="7785b321-621f-4a8e-b6b5-7a3beea48298" providerId="ADAL" clId="{752CEB0B-BB0E-9842-A3A7-A080A44530A7}" dt="2025-10-29T13:59:53.647" v="3260"/>
          <ac:spMkLst>
            <pc:docMk/>
            <pc:sldMk cId="1320379914" sldId="2147470767"/>
            <ac:spMk id="3" creationId="{B41B5E13-C95C-E5F3-FA5D-2A374AFE1F6A}"/>
          </ac:spMkLst>
        </pc:spChg>
        <pc:spChg chg="del">
          <ac:chgData name="Giacomo Weiss" userId="7785b321-621f-4a8e-b6b5-7a3beea48298" providerId="ADAL" clId="{752CEB0B-BB0E-9842-A3A7-A080A44530A7}" dt="2025-10-29T11:46:07.275" v="1287" actId="478"/>
          <ac:spMkLst>
            <pc:docMk/>
            <pc:sldMk cId="1320379914" sldId="2147470767"/>
            <ac:spMk id="3" creationId="{C86FDC0A-1D8E-F014-E4EF-9DF12FB643D2}"/>
          </ac:spMkLst>
        </pc:spChg>
        <pc:spChg chg="add del mod">
          <ac:chgData name="Giacomo Weiss" userId="7785b321-621f-4a8e-b6b5-7a3beea48298" providerId="ADAL" clId="{752CEB0B-BB0E-9842-A3A7-A080A44530A7}" dt="2025-10-29T11:46:50.888" v="1298" actId="478"/>
          <ac:spMkLst>
            <pc:docMk/>
            <pc:sldMk cId="1320379914" sldId="2147470767"/>
            <ac:spMk id="4" creationId="{7F12BCE7-C121-578F-1519-CAFAB7E1BBB7}"/>
          </ac:spMkLst>
        </pc:spChg>
        <pc:spChg chg="add mod">
          <ac:chgData name="Giacomo Weiss" userId="7785b321-621f-4a8e-b6b5-7a3beea48298" providerId="ADAL" clId="{752CEB0B-BB0E-9842-A3A7-A080A44530A7}" dt="2025-10-29T14:10:12.816" v="3463" actId="1076"/>
          <ac:spMkLst>
            <pc:docMk/>
            <pc:sldMk cId="1320379914" sldId="2147470767"/>
            <ac:spMk id="5" creationId="{5B54B8CD-8FE7-9494-48EA-78A1256D289D}"/>
          </ac:spMkLst>
        </pc:spChg>
        <pc:spChg chg="add del mod">
          <ac:chgData name="Giacomo Weiss" userId="7785b321-621f-4a8e-b6b5-7a3beea48298" providerId="ADAL" clId="{752CEB0B-BB0E-9842-A3A7-A080A44530A7}" dt="2025-10-29T11:47:23.176" v="1306" actId="478"/>
          <ac:spMkLst>
            <pc:docMk/>
            <pc:sldMk cId="1320379914" sldId="2147470767"/>
            <ac:spMk id="6" creationId="{DE22C115-33B1-D33A-16F2-A408761651CC}"/>
          </ac:spMkLst>
        </pc:spChg>
        <pc:spChg chg="add mod">
          <ac:chgData name="Giacomo Weiss" userId="7785b321-621f-4a8e-b6b5-7a3beea48298" providerId="ADAL" clId="{752CEB0B-BB0E-9842-A3A7-A080A44530A7}" dt="2025-10-29T14:10:12.816" v="3463" actId="1076"/>
          <ac:spMkLst>
            <pc:docMk/>
            <pc:sldMk cId="1320379914" sldId="2147470767"/>
            <ac:spMk id="8" creationId="{246B87E1-EFF5-DF14-25AA-C171FE82C217}"/>
          </ac:spMkLst>
        </pc:spChg>
        <pc:spChg chg="add mod">
          <ac:chgData name="Giacomo Weiss" userId="7785b321-621f-4a8e-b6b5-7a3beea48298" providerId="ADAL" clId="{752CEB0B-BB0E-9842-A3A7-A080A44530A7}" dt="2025-10-29T14:10:12.816" v="3463" actId="1076"/>
          <ac:spMkLst>
            <pc:docMk/>
            <pc:sldMk cId="1320379914" sldId="2147470767"/>
            <ac:spMk id="9" creationId="{071F3A40-5EFB-A342-363B-6D32FB3A59C4}"/>
          </ac:spMkLst>
        </pc:spChg>
        <pc:spChg chg="del">
          <ac:chgData name="Giacomo Weiss" userId="7785b321-621f-4a8e-b6b5-7a3beea48298" providerId="ADAL" clId="{752CEB0B-BB0E-9842-A3A7-A080A44530A7}" dt="2025-10-29T11:46:07.275" v="1287" actId="478"/>
          <ac:spMkLst>
            <pc:docMk/>
            <pc:sldMk cId="1320379914" sldId="2147470767"/>
            <ac:spMk id="10" creationId="{43C5D414-FAAB-7569-87A6-F1CBF7D74894}"/>
          </ac:spMkLst>
        </pc:spChg>
        <pc:spChg chg="add del mod">
          <ac:chgData name="Giacomo Weiss" userId="7785b321-621f-4a8e-b6b5-7a3beea48298" providerId="ADAL" clId="{752CEB0B-BB0E-9842-A3A7-A080A44530A7}" dt="2025-10-29T14:03:01.625" v="3263" actId="478"/>
          <ac:spMkLst>
            <pc:docMk/>
            <pc:sldMk cId="1320379914" sldId="2147470767"/>
            <ac:spMk id="11" creationId="{9CA2F8B7-8E2A-F0CC-6914-C5AF857478B8}"/>
          </ac:spMkLst>
        </pc:spChg>
        <pc:spChg chg="add mod">
          <ac:chgData name="Giacomo Weiss" userId="7785b321-621f-4a8e-b6b5-7a3beea48298" providerId="ADAL" clId="{752CEB0B-BB0E-9842-A3A7-A080A44530A7}" dt="2025-10-29T14:10:12.816" v="3463" actId="1076"/>
          <ac:spMkLst>
            <pc:docMk/>
            <pc:sldMk cId="1320379914" sldId="2147470767"/>
            <ac:spMk id="12" creationId="{2C088381-07E1-ED50-374E-1A5256CD5032}"/>
          </ac:spMkLst>
        </pc:spChg>
        <pc:spChg chg="del">
          <ac:chgData name="Giacomo Weiss" userId="7785b321-621f-4a8e-b6b5-7a3beea48298" providerId="ADAL" clId="{752CEB0B-BB0E-9842-A3A7-A080A44530A7}" dt="2025-10-29T11:46:07.275" v="1287" actId="478"/>
          <ac:spMkLst>
            <pc:docMk/>
            <pc:sldMk cId="1320379914" sldId="2147470767"/>
            <ac:spMk id="13" creationId="{7A62381F-2FB4-0FB2-D4E2-EB6E62094FD2}"/>
          </ac:spMkLst>
        </pc:spChg>
        <pc:spChg chg="add mod">
          <ac:chgData name="Giacomo Weiss" userId="7785b321-621f-4a8e-b6b5-7a3beea48298" providerId="ADAL" clId="{752CEB0B-BB0E-9842-A3A7-A080A44530A7}" dt="2025-10-29T14:10:12.816" v="3463" actId="1076"/>
          <ac:spMkLst>
            <pc:docMk/>
            <pc:sldMk cId="1320379914" sldId="2147470767"/>
            <ac:spMk id="15" creationId="{F12FF186-47FC-62FF-98AE-95724DB69CCF}"/>
          </ac:spMkLst>
        </pc:spChg>
        <pc:spChg chg="del">
          <ac:chgData name="Giacomo Weiss" userId="7785b321-621f-4a8e-b6b5-7a3beea48298" providerId="ADAL" clId="{752CEB0B-BB0E-9842-A3A7-A080A44530A7}" dt="2025-10-29T11:46:07.275" v="1287" actId="478"/>
          <ac:spMkLst>
            <pc:docMk/>
            <pc:sldMk cId="1320379914" sldId="2147470767"/>
            <ac:spMk id="16" creationId="{929DEEFF-374F-8958-619C-B4A7DCBB045D}"/>
          </ac:spMkLst>
        </pc:spChg>
        <pc:spChg chg="add del mod">
          <ac:chgData name="Giacomo Weiss" userId="7785b321-621f-4a8e-b6b5-7a3beea48298" providerId="ADAL" clId="{752CEB0B-BB0E-9842-A3A7-A080A44530A7}" dt="2025-10-29T14:03:01.625" v="3263" actId="478"/>
          <ac:spMkLst>
            <pc:docMk/>
            <pc:sldMk cId="1320379914" sldId="2147470767"/>
            <ac:spMk id="17" creationId="{5B42D7B7-892F-D5A9-67CD-8D7396FEA398}"/>
          </ac:spMkLst>
        </pc:spChg>
        <pc:spChg chg="add mod">
          <ac:chgData name="Giacomo Weiss" userId="7785b321-621f-4a8e-b6b5-7a3beea48298" providerId="ADAL" clId="{752CEB0B-BB0E-9842-A3A7-A080A44530A7}" dt="2025-10-29T14:10:12.816" v="3463" actId="1076"/>
          <ac:spMkLst>
            <pc:docMk/>
            <pc:sldMk cId="1320379914" sldId="2147470767"/>
            <ac:spMk id="18" creationId="{CFBC06E3-0A34-AD8B-7F6C-6A804BAA1E2A}"/>
          </ac:spMkLst>
        </pc:spChg>
        <pc:spChg chg="add mod">
          <ac:chgData name="Giacomo Weiss" userId="7785b321-621f-4a8e-b6b5-7a3beea48298" providerId="ADAL" clId="{752CEB0B-BB0E-9842-A3A7-A080A44530A7}" dt="2025-10-29T14:10:12.816" v="3463" actId="1076"/>
          <ac:spMkLst>
            <pc:docMk/>
            <pc:sldMk cId="1320379914" sldId="2147470767"/>
            <ac:spMk id="19" creationId="{4B330357-D55C-69BC-A015-57B3978EA580}"/>
          </ac:spMkLst>
        </pc:spChg>
        <pc:spChg chg="add del mod">
          <ac:chgData name="Giacomo Weiss" userId="7785b321-621f-4a8e-b6b5-7a3beea48298" providerId="ADAL" clId="{752CEB0B-BB0E-9842-A3A7-A080A44530A7}" dt="2025-10-29T14:03:01.625" v="3263" actId="478"/>
          <ac:spMkLst>
            <pc:docMk/>
            <pc:sldMk cId="1320379914" sldId="2147470767"/>
            <ac:spMk id="20" creationId="{056AF96D-BE52-3101-5194-AEFD1C35A8C7}"/>
          </ac:spMkLst>
        </pc:spChg>
        <pc:spChg chg="add del mod">
          <ac:chgData name="Giacomo Weiss" userId="7785b321-621f-4a8e-b6b5-7a3beea48298" providerId="ADAL" clId="{752CEB0B-BB0E-9842-A3A7-A080A44530A7}" dt="2025-10-29T12:05:48.992" v="2066"/>
          <ac:spMkLst>
            <pc:docMk/>
            <pc:sldMk cId="1320379914" sldId="2147470767"/>
            <ac:spMk id="34" creationId="{F026DA5B-B860-E46C-D249-7B3BD4B7A900}"/>
          </ac:spMkLst>
        </pc:spChg>
        <pc:spChg chg="del">
          <ac:chgData name="Giacomo Weiss" userId="7785b321-621f-4a8e-b6b5-7a3beea48298" providerId="ADAL" clId="{752CEB0B-BB0E-9842-A3A7-A080A44530A7}" dt="2025-10-29T11:46:07.275" v="1287" actId="478"/>
          <ac:spMkLst>
            <pc:docMk/>
            <pc:sldMk cId="1320379914" sldId="2147470767"/>
            <ac:spMk id="38" creationId="{3357EEB7-1730-00F7-E0C0-A50B57000F0F}"/>
          </ac:spMkLst>
        </pc:spChg>
        <pc:spChg chg="del mod">
          <ac:chgData name="Giacomo Weiss" userId="7785b321-621f-4a8e-b6b5-7a3beea48298" providerId="ADAL" clId="{752CEB0B-BB0E-9842-A3A7-A080A44530A7}" dt="2025-10-29T11:46:07.275" v="1287" actId="478"/>
          <ac:spMkLst>
            <pc:docMk/>
            <pc:sldMk cId="1320379914" sldId="2147470767"/>
            <ac:spMk id="39" creationId="{19F1F98A-9168-F523-8694-C892AAAC4FBB}"/>
          </ac:spMkLst>
        </pc:spChg>
        <pc:spChg chg="del">
          <ac:chgData name="Giacomo Weiss" userId="7785b321-621f-4a8e-b6b5-7a3beea48298" providerId="ADAL" clId="{752CEB0B-BB0E-9842-A3A7-A080A44530A7}" dt="2025-10-29T11:46:07.275" v="1287" actId="478"/>
          <ac:spMkLst>
            <pc:docMk/>
            <pc:sldMk cId="1320379914" sldId="2147470767"/>
            <ac:spMk id="45" creationId="{9C938542-841F-DBE4-15B9-E5BCF9DBF1A9}"/>
          </ac:spMkLst>
        </pc:spChg>
        <pc:spChg chg="del">
          <ac:chgData name="Giacomo Weiss" userId="7785b321-621f-4a8e-b6b5-7a3beea48298" providerId="ADAL" clId="{752CEB0B-BB0E-9842-A3A7-A080A44530A7}" dt="2025-10-29T11:46:07.275" v="1287" actId="478"/>
          <ac:spMkLst>
            <pc:docMk/>
            <pc:sldMk cId="1320379914" sldId="2147470767"/>
            <ac:spMk id="54" creationId="{72841F16-26E0-DC7F-D3D8-D0A94BA9D176}"/>
          </ac:spMkLst>
        </pc:spChg>
        <pc:spChg chg="del">
          <ac:chgData name="Giacomo Weiss" userId="7785b321-621f-4a8e-b6b5-7a3beea48298" providerId="ADAL" clId="{752CEB0B-BB0E-9842-A3A7-A080A44530A7}" dt="2025-10-29T11:46:07.275" v="1287" actId="478"/>
          <ac:spMkLst>
            <pc:docMk/>
            <pc:sldMk cId="1320379914" sldId="2147470767"/>
            <ac:spMk id="57" creationId="{613F68DD-A851-7EDA-4168-B7C568BD934B}"/>
          </ac:spMkLst>
        </pc:spChg>
        <pc:spChg chg="del">
          <ac:chgData name="Giacomo Weiss" userId="7785b321-621f-4a8e-b6b5-7a3beea48298" providerId="ADAL" clId="{752CEB0B-BB0E-9842-A3A7-A080A44530A7}" dt="2025-10-29T11:46:07.275" v="1287" actId="478"/>
          <ac:spMkLst>
            <pc:docMk/>
            <pc:sldMk cId="1320379914" sldId="2147470767"/>
            <ac:spMk id="58" creationId="{B1963167-24C1-DF34-5717-85335CA30661}"/>
          </ac:spMkLst>
        </pc:spChg>
        <pc:spChg chg="del">
          <ac:chgData name="Giacomo Weiss" userId="7785b321-621f-4a8e-b6b5-7a3beea48298" providerId="ADAL" clId="{752CEB0B-BB0E-9842-A3A7-A080A44530A7}" dt="2025-10-29T12:14:24.875" v="2597" actId="478"/>
          <ac:spMkLst>
            <pc:docMk/>
            <pc:sldMk cId="1320379914" sldId="2147470767"/>
            <ac:spMk id="62" creationId="{9279FC7D-1C0F-F1CB-D6EF-73B488CAC0CE}"/>
          </ac:spMkLst>
        </pc:spChg>
        <pc:spChg chg="add mod">
          <ac:chgData name="Giacomo Weiss" userId="7785b321-621f-4a8e-b6b5-7a3beea48298" providerId="ADAL" clId="{752CEB0B-BB0E-9842-A3A7-A080A44530A7}" dt="2025-10-29T14:10:12.816" v="3463" actId="1076"/>
          <ac:spMkLst>
            <pc:docMk/>
            <pc:sldMk cId="1320379914" sldId="2147470767"/>
            <ac:spMk id="1036" creationId="{E00D6EAC-FD14-19DC-30ED-37730FFD0281}"/>
          </ac:spMkLst>
        </pc:spChg>
        <pc:spChg chg="add mod">
          <ac:chgData name="Giacomo Weiss" userId="7785b321-621f-4a8e-b6b5-7a3beea48298" providerId="ADAL" clId="{752CEB0B-BB0E-9842-A3A7-A080A44530A7}" dt="2025-10-29T14:10:12.816" v="3463" actId="1076"/>
          <ac:spMkLst>
            <pc:docMk/>
            <pc:sldMk cId="1320379914" sldId="2147470767"/>
            <ac:spMk id="1044" creationId="{D69B9938-B63E-1341-2CC2-A94DA7EFAAC1}"/>
          </ac:spMkLst>
        </pc:spChg>
        <pc:picChg chg="add del mod">
          <ac:chgData name="Giacomo Weiss" userId="7785b321-621f-4a8e-b6b5-7a3beea48298" providerId="ADAL" clId="{752CEB0B-BB0E-9842-A3A7-A080A44530A7}" dt="2025-10-29T14:03:01.625" v="3263" actId="478"/>
          <ac:picMkLst>
            <pc:docMk/>
            <pc:sldMk cId="1320379914" sldId="2147470767"/>
            <ac:picMk id="4" creationId="{4F96203C-0563-D4CF-1469-6B0DD1AD5C5E}"/>
          </ac:picMkLst>
        </pc:picChg>
        <pc:picChg chg="add mod">
          <ac:chgData name="Giacomo Weiss" userId="7785b321-621f-4a8e-b6b5-7a3beea48298" providerId="ADAL" clId="{752CEB0B-BB0E-9842-A3A7-A080A44530A7}" dt="2025-10-29T14:12:32.650" v="3474" actId="1076"/>
          <ac:picMkLst>
            <pc:docMk/>
            <pc:sldMk cId="1320379914" sldId="2147470767"/>
            <ac:picMk id="6" creationId="{0AD2F9F5-8916-0035-C27B-594A2F0F912C}"/>
          </ac:picMkLst>
        </pc:picChg>
        <pc:picChg chg="add del mod">
          <ac:chgData name="Giacomo Weiss" userId="7785b321-621f-4a8e-b6b5-7a3beea48298" providerId="ADAL" clId="{752CEB0B-BB0E-9842-A3A7-A080A44530A7}" dt="2025-10-29T14:03:01.625" v="3263" actId="478"/>
          <ac:picMkLst>
            <pc:docMk/>
            <pc:sldMk cId="1320379914" sldId="2147470767"/>
            <ac:picMk id="21" creationId="{F50FAEF9-23B9-C3C1-063D-93D4158BFFDA}"/>
          </ac:picMkLst>
        </pc:picChg>
        <pc:picChg chg="add del mod">
          <ac:chgData name="Giacomo Weiss" userId="7785b321-621f-4a8e-b6b5-7a3beea48298" providerId="ADAL" clId="{752CEB0B-BB0E-9842-A3A7-A080A44530A7}" dt="2025-10-29T13:47:20.722" v="3058" actId="478"/>
          <ac:picMkLst>
            <pc:docMk/>
            <pc:sldMk cId="1320379914" sldId="2147470767"/>
            <ac:picMk id="23" creationId="{4D9A36AF-EE33-50E4-3B6B-A3CF9C143055}"/>
          </ac:picMkLst>
        </pc:picChg>
        <pc:picChg chg="add del mod">
          <ac:chgData name="Giacomo Weiss" userId="7785b321-621f-4a8e-b6b5-7a3beea48298" providerId="ADAL" clId="{752CEB0B-BB0E-9842-A3A7-A080A44530A7}" dt="2025-10-29T13:47:20.722" v="3058" actId="478"/>
          <ac:picMkLst>
            <pc:docMk/>
            <pc:sldMk cId="1320379914" sldId="2147470767"/>
            <ac:picMk id="25" creationId="{95D9398E-73B3-20C3-4137-FA9F941E9B12}"/>
          </ac:picMkLst>
        </pc:picChg>
        <pc:picChg chg="add del mod">
          <ac:chgData name="Giacomo Weiss" userId="7785b321-621f-4a8e-b6b5-7a3beea48298" providerId="ADAL" clId="{752CEB0B-BB0E-9842-A3A7-A080A44530A7}" dt="2025-10-29T13:47:20.722" v="3058" actId="478"/>
          <ac:picMkLst>
            <pc:docMk/>
            <pc:sldMk cId="1320379914" sldId="2147470767"/>
            <ac:picMk id="27" creationId="{A92A11F7-B7FA-41C5-405E-D7AF826DE3B3}"/>
          </ac:picMkLst>
        </pc:picChg>
        <pc:picChg chg="add del mod">
          <ac:chgData name="Giacomo Weiss" userId="7785b321-621f-4a8e-b6b5-7a3beea48298" providerId="ADAL" clId="{752CEB0B-BB0E-9842-A3A7-A080A44530A7}" dt="2025-10-29T13:55:11.495" v="3236" actId="478"/>
          <ac:picMkLst>
            <pc:docMk/>
            <pc:sldMk cId="1320379914" sldId="2147470767"/>
            <ac:picMk id="28" creationId="{3F89755B-1D15-3C7D-2B95-68F923E08BB0}"/>
          </ac:picMkLst>
        </pc:picChg>
        <pc:picChg chg="add del mod">
          <ac:chgData name="Giacomo Weiss" userId="7785b321-621f-4a8e-b6b5-7a3beea48298" providerId="ADAL" clId="{752CEB0B-BB0E-9842-A3A7-A080A44530A7}" dt="2025-10-29T13:55:11.495" v="3236" actId="478"/>
          <ac:picMkLst>
            <pc:docMk/>
            <pc:sldMk cId="1320379914" sldId="2147470767"/>
            <ac:picMk id="29" creationId="{FA3DBAA8-E5E6-4775-7372-C5F1BF09E5FF}"/>
          </ac:picMkLst>
        </pc:picChg>
        <pc:picChg chg="add del mod">
          <ac:chgData name="Giacomo Weiss" userId="7785b321-621f-4a8e-b6b5-7a3beea48298" providerId="ADAL" clId="{752CEB0B-BB0E-9842-A3A7-A080A44530A7}" dt="2025-10-29T13:47:20.722" v="3058" actId="478"/>
          <ac:picMkLst>
            <pc:docMk/>
            <pc:sldMk cId="1320379914" sldId="2147470767"/>
            <ac:picMk id="31" creationId="{C48B7421-EA64-FD9F-C095-32F2A2CD0E5D}"/>
          </ac:picMkLst>
        </pc:picChg>
        <pc:picChg chg="add del mod">
          <ac:chgData name="Giacomo Weiss" userId="7785b321-621f-4a8e-b6b5-7a3beea48298" providerId="ADAL" clId="{752CEB0B-BB0E-9842-A3A7-A080A44530A7}" dt="2025-10-29T13:47:20.722" v="3058" actId="478"/>
          <ac:picMkLst>
            <pc:docMk/>
            <pc:sldMk cId="1320379914" sldId="2147470767"/>
            <ac:picMk id="32" creationId="{DD5DF152-706D-EAF3-F132-883D924C7B55}"/>
          </ac:picMkLst>
        </pc:picChg>
        <pc:picChg chg="add del mod">
          <ac:chgData name="Giacomo Weiss" userId="7785b321-621f-4a8e-b6b5-7a3beea48298" providerId="ADAL" clId="{752CEB0B-BB0E-9842-A3A7-A080A44530A7}" dt="2025-10-29T13:47:20.722" v="3058" actId="478"/>
          <ac:picMkLst>
            <pc:docMk/>
            <pc:sldMk cId="1320379914" sldId="2147470767"/>
            <ac:picMk id="33" creationId="{89E75E6C-CE9D-A248-F0E9-2FC9947E4508}"/>
          </ac:picMkLst>
        </pc:picChg>
        <pc:picChg chg="add mod">
          <ac:chgData name="Giacomo Weiss" userId="7785b321-621f-4a8e-b6b5-7a3beea48298" providerId="ADAL" clId="{752CEB0B-BB0E-9842-A3A7-A080A44530A7}" dt="2025-10-29T12:16:00.028" v="2611" actId="1076"/>
          <ac:picMkLst>
            <pc:docMk/>
            <pc:sldMk cId="1320379914" sldId="2147470767"/>
            <ac:picMk id="35" creationId="{93DF8E33-9A36-81B9-CF3D-818199E179AC}"/>
          </ac:picMkLst>
        </pc:picChg>
        <pc:picChg chg="add mod">
          <ac:chgData name="Giacomo Weiss" userId="7785b321-621f-4a8e-b6b5-7a3beea48298" providerId="ADAL" clId="{752CEB0B-BB0E-9842-A3A7-A080A44530A7}" dt="2025-10-29T12:16:21.143" v="2617" actId="1076"/>
          <ac:picMkLst>
            <pc:docMk/>
            <pc:sldMk cId="1320379914" sldId="2147470767"/>
            <ac:picMk id="36" creationId="{3D574EDB-6C70-6D47-0DBD-ABC1F83BF2F1}"/>
          </ac:picMkLst>
        </pc:picChg>
        <pc:picChg chg="add mod">
          <ac:chgData name="Giacomo Weiss" userId="7785b321-621f-4a8e-b6b5-7a3beea48298" providerId="ADAL" clId="{752CEB0B-BB0E-9842-A3A7-A080A44530A7}" dt="2025-10-29T12:16:19.529" v="2616" actId="1076"/>
          <ac:picMkLst>
            <pc:docMk/>
            <pc:sldMk cId="1320379914" sldId="2147470767"/>
            <ac:picMk id="40" creationId="{8A1FB28C-5CE9-4433-4480-2EC18C0EC93F}"/>
          </ac:picMkLst>
        </pc:picChg>
        <pc:picChg chg="add mod">
          <ac:chgData name="Giacomo Weiss" userId="7785b321-621f-4a8e-b6b5-7a3beea48298" providerId="ADAL" clId="{752CEB0B-BB0E-9842-A3A7-A080A44530A7}" dt="2025-10-29T12:16:01.817" v="2612" actId="1076"/>
          <ac:picMkLst>
            <pc:docMk/>
            <pc:sldMk cId="1320379914" sldId="2147470767"/>
            <ac:picMk id="42" creationId="{B6B11272-71D2-0C15-B071-5F0FF016325B}"/>
          </ac:picMkLst>
        </pc:picChg>
        <pc:picChg chg="add del mod">
          <ac:chgData name="Giacomo Weiss" userId="7785b321-621f-4a8e-b6b5-7a3beea48298" providerId="ADAL" clId="{752CEB0B-BB0E-9842-A3A7-A080A44530A7}" dt="2025-10-29T12:15:33.874" v="2603" actId="478"/>
          <ac:picMkLst>
            <pc:docMk/>
            <pc:sldMk cId="1320379914" sldId="2147470767"/>
            <ac:picMk id="43" creationId="{B492AC67-D5A4-3A9C-842B-276C908AFAF8}"/>
          </ac:picMkLst>
        </pc:picChg>
        <pc:picChg chg="add mod">
          <ac:chgData name="Giacomo Weiss" userId="7785b321-621f-4a8e-b6b5-7a3beea48298" providerId="ADAL" clId="{752CEB0B-BB0E-9842-A3A7-A080A44530A7}" dt="2025-10-29T12:03:13.192" v="2031" actId="1076"/>
          <ac:picMkLst>
            <pc:docMk/>
            <pc:sldMk cId="1320379914" sldId="2147470767"/>
            <ac:picMk id="44" creationId="{F95AA523-F910-7296-1F18-EA6BCDFF0034}"/>
          </ac:picMkLst>
        </pc:picChg>
        <pc:picChg chg="add mod">
          <ac:chgData name="Giacomo Weiss" userId="7785b321-621f-4a8e-b6b5-7a3beea48298" providerId="ADAL" clId="{752CEB0B-BB0E-9842-A3A7-A080A44530A7}" dt="2025-10-29T12:03:14.813" v="2032" actId="1076"/>
          <ac:picMkLst>
            <pc:docMk/>
            <pc:sldMk cId="1320379914" sldId="2147470767"/>
            <ac:picMk id="47" creationId="{ECBDF19E-9C8D-7270-7478-12C363C3412A}"/>
          </ac:picMkLst>
        </pc:picChg>
        <pc:picChg chg="add mod">
          <ac:chgData name="Giacomo Weiss" userId="7785b321-621f-4a8e-b6b5-7a3beea48298" providerId="ADAL" clId="{752CEB0B-BB0E-9842-A3A7-A080A44530A7}" dt="2025-10-29T12:05:22.219" v="2041" actId="1076"/>
          <ac:picMkLst>
            <pc:docMk/>
            <pc:sldMk cId="1320379914" sldId="2147470767"/>
            <ac:picMk id="50" creationId="{71A938A3-33D4-BF34-9E57-64E6AE9B2816}"/>
          </ac:picMkLst>
        </pc:picChg>
        <pc:picChg chg="mod">
          <ac:chgData name="Giacomo Weiss" userId="7785b321-621f-4a8e-b6b5-7a3beea48298" providerId="ADAL" clId="{752CEB0B-BB0E-9842-A3A7-A080A44530A7}" dt="2025-10-29T14:12:47.404" v="3476" actId="1076"/>
          <ac:picMkLst>
            <pc:docMk/>
            <pc:sldMk cId="1320379914" sldId="2147470767"/>
            <ac:picMk id="53" creationId="{4088889A-24DE-34EA-906E-3B767B23527D}"/>
          </ac:picMkLst>
        </pc:picChg>
        <pc:picChg chg="mod">
          <ac:chgData name="Giacomo Weiss" userId="7785b321-621f-4a8e-b6b5-7a3beea48298" providerId="ADAL" clId="{752CEB0B-BB0E-9842-A3A7-A080A44530A7}" dt="2025-10-29T14:12:47.404" v="3476" actId="1076"/>
          <ac:picMkLst>
            <pc:docMk/>
            <pc:sldMk cId="1320379914" sldId="2147470767"/>
            <ac:picMk id="55" creationId="{C9BED3A4-D418-9DEC-EB57-0FD0590183DF}"/>
          </ac:picMkLst>
        </pc:picChg>
        <pc:picChg chg="mod">
          <ac:chgData name="Giacomo Weiss" userId="7785b321-621f-4a8e-b6b5-7a3beea48298" providerId="ADAL" clId="{752CEB0B-BB0E-9842-A3A7-A080A44530A7}" dt="2025-10-29T14:12:47.404" v="3476" actId="1076"/>
          <ac:picMkLst>
            <pc:docMk/>
            <pc:sldMk cId="1320379914" sldId="2147470767"/>
            <ac:picMk id="56" creationId="{1059D2CF-DD15-CC80-4EE3-DF65A2FDD464}"/>
          </ac:picMkLst>
        </pc:picChg>
        <pc:picChg chg="mod">
          <ac:chgData name="Giacomo Weiss" userId="7785b321-621f-4a8e-b6b5-7a3beea48298" providerId="ADAL" clId="{752CEB0B-BB0E-9842-A3A7-A080A44530A7}" dt="2025-10-29T14:12:47.404" v="3476" actId="1076"/>
          <ac:picMkLst>
            <pc:docMk/>
            <pc:sldMk cId="1320379914" sldId="2147470767"/>
            <ac:picMk id="59" creationId="{B8FAB924-0C43-481F-9C1C-CE1B596FDC8D}"/>
          </ac:picMkLst>
        </pc:picChg>
        <pc:picChg chg="mod">
          <ac:chgData name="Giacomo Weiss" userId="7785b321-621f-4a8e-b6b5-7a3beea48298" providerId="ADAL" clId="{752CEB0B-BB0E-9842-A3A7-A080A44530A7}" dt="2025-10-29T14:12:47.404" v="3476" actId="1076"/>
          <ac:picMkLst>
            <pc:docMk/>
            <pc:sldMk cId="1320379914" sldId="2147470767"/>
            <ac:picMk id="63" creationId="{F30BB3B5-0E32-7101-21C5-DAE6E38BAA42}"/>
          </ac:picMkLst>
        </pc:picChg>
        <pc:picChg chg="mod">
          <ac:chgData name="Giacomo Weiss" userId="7785b321-621f-4a8e-b6b5-7a3beea48298" providerId="ADAL" clId="{752CEB0B-BB0E-9842-A3A7-A080A44530A7}" dt="2025-10-29T14:12:47.404" v="3476" actId="1076"/>
          <ac:picMkLst>
            <pc:docMk/>
            <pc:sldMk cId="1320379914" sldId="2147470767"/>
            <ac:picMk id="1024" creationId="{0CA92958-26CA-9FCB-C39C-DC1EFCB9E140}"/>
          </ac:picMkLst>
        </pc:picChg>
        <pc:picChg chg="mod">
          <ac:chgData name="Giacomo Weiss" userId="7785b321-621f-4a8e-b6b5-7a3beea48298" providerId="ADAL" clId="{752CEB0B-BB0E-9842-A3A7-A080A44530A7}" dt="2025-10-29T14:12:47.404" v="3476" actId="1076"/>
          <ac:picMkLst>
            <pc:docMk/>
            <pc:sldMk cId="1320379914" sldId="2147470767"/>
            <ac:picMk id="1025" creationId="{D10B4D8B-25E2-C657-2988-FA2A67819B95}"/>
          </ac:picMkLst>
        </pc:picChg>
        <pc:picChg chg="add del mod">
          <ac:chgData name="Giacomo Weiss" userId="7785b321-621f-4a8e-b6b5-7a3beea48298" providerId="ADAL" clId="{752CEB0B-BB0E-9842-A3A7-A080A44530A7}" dt="2025-10-29T14:03:01.625" v="3263" actId="478"/>
          <ac:picMkLst>
            <pc:docMk/>
            <pc:sldMk cId="1320379914" sldId="2147470767"/>
            <ac:picMk id="1026" creationId="{B27D2970-E909-89E5-2203-D6106EA6AB0D}"/>
          </ac:picMkLst>
        </pc:picChg>
        <pc:picChg chg="mod">
          <ac:chgData name="Giacomo Weiss" userId="7785b321-621f-4a8e-b6b5-7a3beea48298" providerId="ADAL" clId="{752CEB0B-BB0E-9842-A3A7-A080A44530A7}" dt="2025-10-29T14:12:47.404" v="3476" actId="1076"/>
          <ac:picMkLst>
            <pc:docMk/>
            <pc:sldMk cId="1320379914" sldId="2147470767"/>
            <ac:picMk id="1027" creationId="{53E16BB0-0D7D-C7EC-87D1-7B6932C90832}"/>
          </ac:picMkLst>
        </pc:picChg>
        <pc:picChg chg="mod">
          <ac:chgData name="Giacomo Weiss" userId="7785b321-621f-4a8e-b6b5-7a3beea48298" providerId="ADAL" clId="{752CEB0B-BB0E-9842-A3A7-A080A44530A7}" dt="2025-10-29T14:12:47.404" v="3476" actId="1076"/>
          <ac:picMkLst>
            <pc:docMk/>
            <pc:sldMk cId="1320379914" sldId="2147470767"/>
            <ac:picMk id="1028" creationId="{35081BBE-41BB-A3E1-DE04-FF7318547C8D}"/>
          </ac:picMkLst>
        </pc:picChg>
        <pc:picChg chg="mod">
          <ac:chgData name="Giacomo Weiss" userId="7785b321-621f-4a8e-b6b5-7a3beea48298" providerId="ADAL" clId="{752CEB0B-BB0E-9842-A3A7-A080A44530A7}" dt="2025-10-29T14:12:47.404" v="3476" actId="1076"/>
          <ac:picMkLst>
            <pc:docMk/>
            <pc:sldMk cId="1320379914" sldId="2147470767"/>
            <ac:picMk id="1029" creationId="{B25AED6A-8211-7302-9A1A-07A1375ADE69}"/>
          </ac:picMkLst>
        </pc:picChg>
        <pc:picChg chg="add mod">
          <ac:chgData name="Giacomo Weiss" userId="7785b321-621f-4a8e-b6b5-7a3beea48298" providerId="ADAL" clId="{752CEB0B-BB0E-9842-A3A7-A080A44530A7}" dt="2025-10-29T14:08:09.443" v="3462" actId="1076"/>
          <ac:picMkLst>
            <pc:docMk/>
            <pc:sldMk cId="1320379914" sldId="2147470767"/>
            <ac:picMk id="1030" creationId="{E7F1F53F-2772-AE84-1C0D-26EF1F499501}"/>
          </ac:picMkLst>
        </pc:picChg>
        <pc:picChg chg="add mod">
          <ac:chgData name="Giacomo Weiss" userId="7785b321-621f-4a8e-b6b5-7a3beea48298" providerId="ADAL" clId="{752CEB0B-BB0E-9842-A3A7-A080A44530A7}" dt="2025-10-29T14:12:51.459" v="3478" actId="1076"/>
          <ac:picMkLst>
            <pc:docMk/>
            <pc:sldMk cId="1320379914" sldId="2147470767"/>
            <ac:picMk id="1031" creationId="{3AFB1673-C220-5F42-9929-5B90E10A7FC3}"/>
          </ac:picMkLst>
        </pc:picChg>
        <pc:picChg chg="add mod">
          <ac:chgData name="Giacomo Weiss" userId="7785b321-621f-4a8e-b6b5-7a3beea48298" providerId="ADAL" clId="{752CEB0B-BB0E-9842-A3A7-A080A44530A7}" dt="2025-10-29T14:08:03.508" v="3459" actId="1076"/>
          <ac:picMkLst>
            <pc:docMk/>
            <pc:sldMk cId="1320379914" sldId="2147470767"/>
            <ac:picMk id="1032" creationId="{B3C804FA-9D6A-DC18-A758-543EDDA51F8F}"/>
          </ac:picMkLst>
        </pc:picChg>
        <pc:picChg chg="add mod">
          <ac:chgData name="Giacomo Weiss" userId="7785b321-621f-4a8e-b6b5-7a3beea48298" providerId="ADAL" clId="{752CEB0B-BB0E-9842-A3A7-A080A44530A7}" dt="2025-10-29T14:12:31.332" v="3473" actId="1076"/>
          <ac:picMkLst>
            <pc:docMk/>
            <pc:sldMk cId="1320379914" sldId="2147470767"/>
            <ac:picMk id="1033" creationId="{9F72DA9B-184F-26D3-2844-997032D0DBDD}"/>
          </ac:picMkLst>
        </pc:picChg>
        <pc:picChg chg="add mod">
          <ac:chgData name="Giacomo Weiss" userId="7785b321-621f-4a8e-b6b5-7a3beea48298" providerId="ADAL" clId="{752CEB0B-BB0E-9842-A3A7-A080A44530A7}" dt="2025-10-29T14:11:25.739" v="3468" actId="1076"/>
          <ac:picMkLst>
            <pc:docMk/>
            <pc:sldMk cId="1320379914" sldId="2147470767"/>
            <ac:picMk id="1034" creationId="{E071F693-B513-42CA-44F1-582A8C946EA3}"/>
          </ac:picMkLst>
        </pc:picChg>
        <pc:picChg chg="add mod">
          <ac:chgData name="Giacomo Weiss" userId="7785b321-621f-4a8e-b6b5-7a3beea48298" providerId="ADAL" clId="{752CEB0B-BB0E-9842-A3A7-A080A44530A7}" dt="2025-10-29T14:04:29.884" v="3451" actId="1076"/>
          <ac:picMkLst>
            <pc:docMk/>
            <pc:sldMk cId="1320379914" sldId="2147470767"/>
            <ac:picMk id="1035" creationId="{C8F6049B-19AF-6DC4-6024-7084914991F7}"/>
          </ac:picMkLst>
        </pc:picChg>
        <pc:picChg chg="add mod">
          <ac:chgData name="Giacomo Weiss" userId="7785b321-621f-4a8e-b6b5-7a3beea48298" providerId="ADAL" clId="{752CEB0B-BB0E-9842-A3A7-A080A44530A7}" dt="2025-10-29T14:12:29.946" v="3472" actId="1076"/>
          <ac:picMkLst>
            <pc:docMk/>
            <pc:sldMk cId="1320379914" sldId="2147470767"/>
            <ac:picMk id="1037" creationId="{5B2DECE8-2D50-F447-4F27-B6DCA642090F}"/>
          </ac:picMkLst>
        </pc:picChg>
        <pc:picChg chg="add mod">
          <ac:chgData name="Giacomo Weiss" userId="7785b321-621f-4a8e-b6b5-7a3beea48298" providerId="ADAL" clId="{752CEB0B-BB0E-9842-A3A7-A080A44530A7}" dt="2025-10-29T14:04:30.732" v="3452" actId="1076"/>
          <ac:picMkLst>
            <pc:docMk/>
            <pc:sldMk cId="1320379914" sldId="2147470767"/>
            <ac:picMk id="1039" creationId="{BB1F1914-4D09-5120-A1FD-48FAABCD716E}"/>
          </ac:picMkLst>
        </pc:picChg>
        <pc:picChg chg="add mod">
          <ac:chgData name="Giacomo Weiss" userId="7785b321-621f-4a8e-b6b5-7a3beea48298" providerId="ADAL" clId="{752CEB0B-BB0E-9842-A3A7-A080A44530A7}" dt="2025-10-29T12:05:21.116" v="2040" actId="1076"/>
          <ac:picMkLst>
            <pc:docMk/>
            <pc:sldMk cId="1320379914" sldId="2147470767"/>
            <ac:picMk id="1041" creationId="{143915CA-D883-B13B-CBA4-4A18155D9AA9}"/>
          </ac:picMkLst>
        </pc:picChg>
        <pc:picChg chg="add del">
          <ac:chgData name="Giacomo Weiss" userId="7785b321-621f-4a8e-b6b5-7a3beea48298" providerId="ADAL" clId="{752CEB0B-BB0E-9842-A3A7-A080A44530A7}" dt="2025-10-29T12:04:59.616" v="2034" actId="478"/>
          <ac:picMkLst>
            <pc:docMk/>
            <pc:sldMk cId="1320379914" sldId="2147470767"/>
            <ac:picMk id="1042" creationId="{C124815C-1587-A560-C317-10CAD4CB68B8}"/>
          </ac:picMkLst>
        </pc:picChg>
        <pc:picChg chg="add mod">
          <ac:chgData name="Giacomo Weiss" userId="7785b321-621f-4a8e-b6b5-7a3beea48298" providerId="ADAL" clId="{752CEB0B-BB0E-9842-A3A7-A080A44530A7}" dt="2025-10-29T12:05:25.761" v="2042" actId="1076"/>
          <ac:picMkLst>
            <pc:docMk/>
            <pc:sldMk cId="1320379914" sldId="2147470767"/>
            <ac:picMk id="1043" creationId="{31A8AB21-7F66-EA2A-485B-BB2B0CC90977}"/>
          </ac:picMkLst>
        </pc:picChg>
        <pc:picChg chg="add mod">
          <ac:chgData name="Giacomo Weiss" userId="7785b321-621f-4a8e-b6b5-7a3beea48298" providerId="ADAL" clId="{752CEB0B-BB0E-9842-A3A7-A080A44530A7}" dt="2025-10-29T12:15:33.082" v="2602" actId="1076"/>
          <ac:picMkLst>
            <pc:docMk/>
            <pc:sldMk cId="1320379914" sldId="2147470767"/>
            <ac:picMk id="1045" creationId="{83906AE2-60D3-A200-1527-128F2F97328F}"/>
          </ac:picMkLst>
        </pc:picChg>
        <pc:picChg chg="add mod">
          <ac:chgData name="Giacomo Weiss" userId="7785b321-621f-4a8e-b6b5-7a3beea48298" providerId="ADAL" clId="{752CEB0B-BB0E-9842-A3A7-A080A44530A7}" dt="2025-10-29T12:15:52.874" v="2606" actId="1076"/>
          <ac:picMkLst>
            <pc:docMk/>
            <pc:sldMk cId="1320379914" sldId="2147470767"/>
            <ac:picMk id="1046" creationId="{C8FB2C73-E1FB-869E-519C-5FE81E4D9309}"/>
          </ac:picMkLst>
        </pc:picChg>
        <pc:picChg chg="add mod">
          <ac:chgData name="Giacomo Weiss" userId="7785b321-621f-4a8e-b6b5-7a3beea48298" providerId="ADAL" clId="{752CEB0B-BB0E-9842-A3A7-A080A44530A7}" dt="2025-10-29T12:16:22.625" v="2618" actId="1076"/>
          <ac:picMkLst>
            <pc:docMk/>
            <pc:sldMk cId="1320379914" sldId="2147470767"/>
            <ac:picMk id="1047" creationId="{51C7B7BD-78A9-946C-AAC6-D9F97314E24E}"/>
          </ac:picMkLst>
        </pc:picChg>
        <pc:picChg chg="add mod">
          <ac:chgData name="Giacomo Weiss" userId="7785b321-621f-4a8e-b6b5-7a3beea48298" providerId="ADAL" clId="{752CEB0B-BB0E-9842-A3A7-A080A44530A7}" dt="2025-10-29T14:03:26.416" v="3272" actId="1076"/>
          <ac:picMkLst>
            <pc:docMk/>
            <pc:sldMk cId="1320379914" sldId="2147470767"/>
            <ac:picMk id="1049" creationId="{EC733B0D-AABE-65F5-5FE3-92A157B1D89A}"/>
          </ac:picMkLst>
        </pc:picChg>
        <pc:picChg chg="add mod">
          <ac:chgData name="Giacomo Weiss" userId="7785b321-621f-4a8e-b6b5-7a3beea48298" providerId="ADAL" clId="{752CEB0B-BB0E-9842-A3A7-A080A44530A7}" dt="2025-10-29T12:22:48.192" v="2708"/>
          <ac:picMkLst>
            <pc:docMk/>
            <pc:sldMk cId="1320379914" sldId="2147470767"/>
            <ac:picMk id="1051" creationId="{065131A3-F5BD-7AA2-7BAC-E21D19E05106}"/>
          </ac:picMkLst>
        </pc:picChg>
      </pc:sldChg>
      <pc:sldChg chg="addSp delSp modSp add mod">
        <pc:chgData name="Giacomo Weiss" userId="7785b321-621f-4a8e-b6b5-7a3beea48298" providerId="ADAL" clId="{752CEB0B-BB0E-9842-A3A7-A080A44530A7}" dt="2025-10-29T14:00:08.831" v="3262" actId="14100"/>
        <pc:sldMkLst>
          <pc:docMk/>
          <pc:sldMk cId="1272025506" sldId="2147470768"/>
        </pc:sldMkLst>
        <pc:spChg chg="mod">
          <ac:chgData name="Giacomo Weiss" userId="7785b321-621f-4a8e-b6b5-7a3beea48298" providerId="ADAL" clId="{752CEB0B-BB0E-9842-A3A7-A080A44530A7}" dt="2025-10-29T12:29:31.580" v="2926" actId="1076"/>
          <ac:spMkLst>
            <pc:docMk/>
            <pc:sldMk cId="1272025506" sldId="2147470768"/>
            <ac:spMk id="2" creationId="{4325EBBB-BEFD-4FBB-30A0-E6A61346F419}"/>
          </ac:spMkLst>
        </pc:spChg>
        <pc:spChg chg="add mod">
          <ac:chgData name="Giacomo Weiss" userId="7785b321-621f-4a8e-b6b5-7a3beea48298" providerId="ADAL" clId="{752CEB0B-BB0E-9842-A3A7-A080A44530A7}" dt="2025-10-29T14:00:08.831" v="3262" actId="14100"/>
          <ac:spMkLst>
            <pc:docMk/>
            <pc:sldMk cId="1272025506" sldId="2147470768"/>
            <ac:spMk id="4" creationId="{59A22089-D75B-FE5B-5378-1541523D1325}"/>
          </ac:spMkLst>
        </pc:spChg>
        <pc:spChg chg="add del mod">
          <ac:chgData name="Giacomo Weiss" userId="7785b321-621f-4a8e-b6b5-7a3beea48298" providerId="ADAL" clId="{752CEB0B-BB0E-9842-A3A7-A080A44530A7}" dt="2025-10-29T13:50:59.324" v="3128" actId="478"/>
          <ac:spMkLst>
            <pc:docMk/>
            <pc:sldMk cId="1272025506" sldId="2147470768"/>
            <ac:spMk id="5" creationId="{465A83B6-773F-4741-385E-A74EBAC9500C}"/>
          </ac:spMkLst>
        </pc:spChg>
        <pc:spChg chg="mod">
          <ac:chgData name="Giacomo Weiss" userId="7785b321-621f-4a8e-b6b5-7a3beea48298" providerId="ADAL" clId="{752CEB0B-BB0E-9842-A3A7-A080A44530A7}" dt="2025-10-29T13:51:06.470" v="3131" actId="1076"/>
          <ac:spMkLst>
            <pc:docMk/>
            <pc:sldMk cId="1272025506" sldId="2147470768"/>
            <ac:spMk id="10" creationId="{7F7D77E3-0C16-620D-9A43-BC8240278AAC}"/>
          </ac:spMkLst>
        </pc:spChg>
        <pc:spChg chg="add mod">
          <ac:chgData name="Giacomo Weiss" userId="7785b321-621f-4a8e-b6b5-7a3beea48298" providerId="ADAL" clId="{752CEB0B-BB0E-9842-A3A7-A080A44530A7}" dt="2025-10-29T13:51:24.939" v="3135" actId="1076"/>
          <ac:spMkLst>
            <pc:docMk/>
            <pc:sldMk cId="1272025506" sldId="2147470768"/>
            <ac:spMk id="28" creationId="{624542F7-44AD-3C42-D4FB-15E06619C120}"/>
          </ac:spMkLst>
        </pc:spChg>
        <pc:spChg chg="add mod">
          <ac:chgData name="Giacomo Weiss" userId="7785b321-621f-4a8e-b6b5-7a3beea48298" providerId="ADAL" clId="{752CEB0B-BB0E-9842-A3A7-A080A44530A7}" dt="2025-10-29T13:51:24.939" v="3135" actId="1076"/>
          <ac:spMkLst>
            <pc:docMk/>
            <pc:sldMk cId="1272025506" sldId="2147470768"/>
            <ac:spMk id="47" creationId="{59EEF784-9369-B64B-FD2C-24087D627CF0}"/>
          </ac:spMkLst>
        </pc:spChg>
        <pc:spChg chg="add mod">
          <ac:chgData name="Giacomo Weiss" userId="7785b321-621f-4a8e-b6b5-7a3beea48298" providerId="ADAL" clId="{752CEB0B-BB0E-9842-A3A7-A080A44530A7}" dt="2025-10-29T13:51:24.939" v="3135" actId="1076"/>
          <ac:spMkLst>
            <pc:docMk/>
            <pc:sldMk cId="1272025506" sldId="2147470768"/>
            <ac:spMk id="48" creationId="{FB93A44F-61B2-3AF4-A6ED-DC153F5DEC14}"/>
          </ac:spMkLst>
        </pc:spChg>
        <pc:spChg chg="add mod">
          <ac:chgData name="Giacomo Weiss" userId="7785b321-621f-4a8e-b6b5-7a3beea48298" providerId="ADAL" clId="{752CEB0B-BB0E-9842-A3A7-A080A44530A7}" dt="2025-10-29T13:50:59.629" v="3129"/>
          <ac:spMkLst>
            <pc:docMk/>
            <pc:sldMk cId="1272025506" sldId="2147470768"/>
            <ac:spMk id="49" creationId="{60BDD5F8-F0BD-AF17-4E93-C5167C67892E}"/>
          </ac:spMkLst>
        </pc:spChg>
        <pc:spChg chg="add mod">
          <ac:chgData name="Giacomo Weiss" userId="7785b321-621f-4a8e-b6b5-7a3beea48298" providerId="ADAL" clId="{752CEB0B-BB0E-9842-A3A7-A080A44530A7}" dt="2025-10-29T13:51:59.726" v="3154" actId="1035"/>
          <ac:spMkLst>
            <pc:docMk/>
            <pc:sldMk cId="1272025506" sldId="2147470768"/>
            <ac:spMk id="50" creationId="{4C41546D-82E0-199A-7846-C4F1B15A992C}"/>
          </ac:spMkLst>
        </pc:spChg>
        <pc:spChg chg="add mod">
          <ac:chgData name="Giacomo Weiss" userId="7785b321-621f-4a8e-b6b5-7a3beea48298" providerId="ADAL" clId="{752CEB0B-BB0E-9842-A3A7-A080A44530A7}" dt="2025-10-29T13:51:53.550" v="3150" actId="1037"/>
          <ac:spMkLst>
            <pc:docMk/>
            <pc:sldMk cId="1272025506" sldId="2147470768"/>
            <ac:spMk id="51" creationId="{2AECB53B-2AE9-789D-E37C-41CB40336070}"/>
          </ac:spMkLst>
        </pc:spChg>
        <pc:spChg chg="add mod">
          <ac:chgData name="Giacomo Weiss" userId="7785b321-621f-4a8e-b6b5-7a3beea48298" providerId="ADAL" clId="{752CEB0B-BB0E-9842-A3A7-A080A44530A7}" dt="2025-10-29T13:51:44.031" v="3148" actId="1035"/>
          <ac:spMkLst>
            <pc:docMk/>
            <pc:sldMk cId="1272025506" sldId="2147470768"/>
            <ac:spMk id="52" creationId="{B436BCED-E1BF-8F97-1175-714152579FF6}"/>
          </ac:spMkLst>
        </pc:spChg>
        <pc:spChg chg="add mod">
          <ac:chgData name="Giacomo Weiss" userId="7785b321-621f-4a8e-b6b5-7a3beea48298" providerId="ADAL" clId="{752CEB0B-BB0E-9842-A3A7-A080A44530A7}" dt="2025-10-29T13:51:51.984" v="3149" actId="1037"/>
          <ac:spMkLst>
            <pc:docMk/>
            <pc:sldMk cId="1272025506" sldId="2147470768"/>
            <ac:spMk id="53" creationId="{1AC71FDC-88C9-569B-459C-29FB184B045D}"/>
          </ac:spMkLst>
        </pc:spChg>
        <pc:spChg chg="mod">
          <ac:chgData name="Giacomo Weiss" userId="7785b321-621f-4a8e-b6b5-7a3beea48298" providerId="ADAL" clId="{752CEB0B-BB0E-9842-A3A7-A080A44530A7}" dt="2025-10-29T12:18:22.012" v="2674"/>
          <ac:spMkLst>
            <pc:docMk/>
            <pc:sldMk cId="1272025506" sldId="2147470768"/>
            <ac:spMk id="56" creationId="{707215E4-B9AB-92FC-C250-3898A92E49A5}"/>
          </ac:spMkLst>
        </pc:spChg>
        <pc:grpChg chg="add mod">
          <ac:chgData name="Giacomo Weiss" userId="7785b321-621f-4a8e-b6b5-7a3beea48298" providerId="ADAL" clId="{752CEB0B-BB0E-9842-A3A7-A080A44530A7}" dt="2025-10-29T13:51:24.939" v="3135" actId="1076"/>
          <ac:grpSpMkLst>
            <pc:docMk/>
            <pc:sldMk cId="1272025506" sldId="2147470768"/>
            <ac:grpSpMk id="6" creationId="{1F5F5D2C-D281-F8B6-ADE6-0140735C59AD}"/>
          </ac:grpSpMkLst>
        </pc:grpChg>
        <pc:graphicFrameChg chg="add mod">
          <ac:chgData name="Giacomo Weiss" userId="7785b321-621f-4a8e-b6b5-7a3beea48298" providerId="ADAL" clId="{752CEB0B-BB0E-9842-A3A7-A080A44530A7}" dt="2025-10-29T13:51:24.939" v="3135" actId="1076"/>
          <ac:graphicFrameMkLst>
            <pc:docMk/>
            <pc:sldMk cId="1272025506" sldId="2147470768"/>
            <ac:graphicFrameMk id="44" creationId="{5A25F3F6-2C15-00EC-0FB9-ACDC8CEAD399}"/>
          </ac:graphicFrameMkLst>
        </pc:graphicFrameChg>
        <pc:picChg chg="add mod">
          <ac:chgData name="Giacomo Weiss" userId="7785b321-621f-4a8e-b6b5-7a3beea48298" providerId="ADAL" clId="{752CEB0B-BB0E-9842-A3A7-A080A44530A7}" dt="2025-10-29T13:51:24.939" v="3135" actId="1076"/>
          <ac:picMkLst>
            <pc:docMk/>
            <pc:sldMk cId="1272025506" sldId="2147470768"/>
            <ac:picMk id="45" creationId="{37E94555-823C-47FF-5A53-145DDAE67B4F}"/>
          </ac:picMkLst>
        </pc:picChg>
        <pc:picChg chg="add mod">
          <ac:chgData name="Giacomo Weiss" userId="7785b321-621f-4a8e-b6b5-7a3beea48298" providerId="ADAL" clId="{752CEB0B-BB0E-9842-A3A7-A080A44530A7}" dt="2025-10-29T13:51:24.939" v="3135" actId="1076"/>
          <ac:picMkLst>
            <pc:docMk/>
            <pc:sldMk cId="1272025506" sldId="2147470768"/>
            <ac:picMk id="46" creationId="{D13F000B-AEC9-2E66-A031-A9454EF1765F}"/>
          </ac:picMkLst>
        </pc:picChg>
      </pc:sldChg>
      <pc:sldMasterChg chg="modSldLayout">
        <pc:chgData name="Giacomo Weiss" userId="7785b321-621f-4a8e-b6b5-7a3beea48298" providerId="ADAL" clId="{752CEB0B-BB0E-9842-A3A7-A080A44530A7}" dt="2025-10-28T11:27:18.840" v="17" actId="20577"/>
        <pc:sldMasterMkLst>
          <pc:docMk/>
          <pc:sldMasterMk cId="3801184779" sldId="2147483660"/>
        </pc:sldMasterMkLst>
        <pc:sldLayoutChg chg="modSp mod">
          <pc:chgData name="Giacomo Weiss" userId="7785b321-621f-4a8e-b6b5-7a3beea48298" providerId="ADAL" clId="{752CEB0B-BB0E-9842-A3A7-A080A44530A7}" dt="2025-10-28T11:27:18.840" v="17" actId="20577"/>
          <pc:sldLayoutMkLst>
            <pc:docMk/>
            <pc:sldMasterMk cId="3801184779" sldId="2147483660"/>
            <pc:sldLayoutMk cId="2345379171" sldId="2147483676"/>
          </pc:sldLayoutMkLst>
          <pc:spChg chg="mod">
            <ac:chgData name="Giacomo Weiss" userId="7785b321-621f-4a8e-b6b5-7a3beea48298" providerId="ADAL" clId="{752CEB0B-BB0E-9842-A3A7-A080A44530A7}" dt="2025-10-28T11:27:18.840" v="17" actId="20577"/>
            <ac:spMkLst>
              <pc:docMk/>
              <pc:sldMasterMk cId="3801184779" sldId="2147483660"/>
              <pc:sldLayoutMk cId="2345379171" sldId="2147483676"/>
              <ac:spMk id="7" creationId="{5BC1B30F-AF82-8C9A-653F-49472C88A92E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095696043030608E-2"/>
          <c:y val="0.23519767584440535"/>
          <c:w val="0.94830397255766974"/>
          <c:h val="0.6521233959087550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2E54"/>
            </a:solidFill>
            <a:ln w="19050">
              <a:noFill/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C6-F545-AB99-30F1FE7E7A4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EEAF6D8-6B0F-4183-9BDE-D2FA8688B3D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BC6-F545-AB99-30F1FE7E7A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2-ABC6-F545-AB99-30F1FE7E7A4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3-ABC6-F545-AB99-30F1FE7E7A4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24D8B70-490C-4C13-B791-C76708B31FA5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BC6-F545-AB99-30F1FE7E7A4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17AED5A-CAB2-4A7C-AA4D-B2CDD1E82037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BC6-F545-AB99-30F1FE7E7A4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F550C15-5C55-499C-AB32-EA967EE2E1D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BC6-F545-AB99-30F1FE7E7A4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D2A2448-B631-4023-8A83-86D10486AF8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BC6-F545-AB99-30F1FE7E7A4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709EACE-6DFD-45AF-B7E5-D98B35809EE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ABC6-F545-AB99-30F1FE7E7A4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45A904E-5591-40DC-B362-EDB5A99D552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BC6-F545-AB99-30F1FE7E7A4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536B3AD-0140-4528-871C-1DC58FF02EAE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ABC6-F545-AB99-30F1FE7E7A4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A0CF987-786D-4E4D-9008-E80A1F0DC15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ABC6-F545-AB99-30F1FE7E7A4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8DCC5E6-9BEB-4F39-ABB4-2C0D8AAAE391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ABC6-F545-AB99-30F1FE7E7A4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B665FE81-AA99-4276-8BF5-8C2306FCBBA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ABC6-F545-AB99-30F1FE7E7A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t-IT" sz="1000" b="1" i="0" u="none" strike="noStrike" kern="1200" baseline="0">
                    <a:solidFill>
                      <a:srgbClr val="FFFFFF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Foglio1!$A$9:$A$21</c:f>
              <c:strCache>
                <c:ptCount val="13"/>
                <c:pt idx="0">
                  <c:v>oct-24</c:v>
                </c:pt>
                <c:pt idx="1">
                  <c:v>nov-24</c:v>
                </c:pt>
                <c:pt idx="2">
                  <c:v>dec-25</c:v>
                </c:pt>
                <c:pt idx="3">
                  <c:v>jan-25</c:v>
                </c:pt>
                <c:pt idx="4">
                  <c:v>feb-25</c:v>
                </c:pt>
                <c:pt idx="5">
                  <c:v>mar-25</c:v>
                </c:pt>
                <c:pt idx="6">
                  <c:v>apr-25</c:v>
                </c:pt>
                <c:pt idx="7">
                  <c:v>may-25</c:v>
                </c:pt>
                <c:pt idx="8">
                  <c:v>jun-25</c:v>
                </c:pt>
                <c:pt idx="9">
                  <c:v>jul-25</c:v>
                </c:pt>
                <c:pt idx="10">
                  <c:v>aug-25</c:v>
                </c:pt>
                <c:pt idx="11">
                  <c:v>sept-25</c:v>
                </c:pt>
                <c:pt idx="12">
                  <c:v>oct-25</c:v>
                </c:pt>
              </c:strCache>
            </c:strRef>
          </c:cat>
          <c:val>
            <c:numRef>
              <c:f>Foglio1!$B$9:$B$21</c:f>
              <c:numCache>
                <c:formatCode>_(* #,##0.00_);_(* \(#,##0.00\);_(* "-"??_);_(@_)</c:formatCode>
                <c:ptCount val="13"/>
                <c:pt idx="0">
                  <c:v>120099051371</c:v>
                </c:pt>
                <c:pt idx="1">
                  <c:v>130851447736</c:v>
                </c:pt>
                <c:pt idx="2">
                  <c:v>139694120772</c:v>
                </c:pt>
                <c:pt idx="3">
                  <c:v>139311383088</c:v>
                </c:pt>
                <c:pt idx="4">
                  <c:v>142291212001</c:v>
                </c:pt>
                <c:pt idx="5">
                  <c:v>144031153028</c:v>
                </c:pt>
                <c:pt idx="6">
                  <c:v>144031153028</c:v>
                </c:pt>
                <c:pt idx="7">
                  <c:v>152790015637</c:v>
                </c:pt>
                <c:pt idx="8" formatCode="#,##0.00">
                  <c:v>156099045220</c:v>
                </c:pt>
                <c:pt idx="9">
                  <c:v>163119048840</c:v>
                </c:pt>
                <c:pt idx="10">
                  <c:v>167000000000</c:v>
                </c:pt>
                <c:pt idx="11" formatCode="General">
                  <c:v>173078423703</c:v>
                </c:pt>
                <c:pt idx="12">
                  <c:v>173078423703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Foglio1!$H$9:$H$21</c15:f>
                <c15:dlblRangeCache>
                  <c:ptCount val="13"/>
                  <c:pt idx="0">
                    <c:v>71%</c:v>
                  </c:pt>
                  <c:pt idx="1">
                    <c:v>71%</c:v>
                  </c:pt>
                  <c:pt idx="2">
                    <c:v>69%</c:v>
                  </c:pt>
                  <c:pt idx="3">
                    <c:v>66%</c:v>
                  </c:pt>
                  <c:pt idx="4">
                    <c:v>66%</c:v>
                  </c:pt>
                  <c:pt idx="5">
                    <c:v>65%</c:v>
                  </c:pt>
                  <c:pt idx="6">
                    <c:v>64%</c:v>
                  </c:pt>
                  <c:pt idx="7">
                    <c:v>65%</c:v>
                  </c:pt>
                  <c:pt idx="8">
                    <c:v>65%</c:v>
                  </c:pt>
                  <c:pt idx="9">
                    <c:v>65%</c:v>
                  </c:pt>
                  <c:pt idx="10">
                    <c:v>59%</c:v>
                  </c:pt>
                  <c:pt idx="11">
                    <c:v>62%</c:v>
                  </c:pt>
                  <c:pt idx="12">
                    <c:v>59%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ABC6-F545-AB99-30F1FE7E7A4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B04F938-21A8-4A07-8D33-87F1F94A674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ABC6-F545-AB99-30F1FE7E7A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899A53F-3D4C-42A0-BB12-790BEC950230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ABC6-F545-AB99-30F1FE7E7A4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1FDF0E5-DC5B-49A6-B6FD-D4B11AF7C012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ABC6-F545-AB99-30F1FE7E7A4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73FF02A-47DF-4A64-AB87-BA6C211B9EEB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ABC6-F545-AB99-30F1FE7E7A4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F697CF6-31EA-4696-897D-1F979191BBAF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BC6-F545-AB99-30F1FE7E7A4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616BFAE-8D46-463E-8E27-624CCDED71CD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ABC6-F545-AB99-30F1FE7E7A4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2F6D8B2-3166-4408-9E07-62FF6E59803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BC6-F545-AB99-30F1FE7E7A4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E805F01-3578-4226-A271-310EF94FD4D5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ABC6-F545-AB99-30F1FE7E7A4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877FAAE-D1C6-448C-A95B-81B7515E1912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BC6-F545-AB99-30F1FE7E7A4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226A12B-82B1-4B9F-B427-95C083A8297A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ABC6-F545-AB99-30F1FE7E7A4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9661B7C-9FA5-48F7-9217-8E5D3D2A5F4F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BC6-F545-AB99-30F1FE7E7A4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C5F8078-2866-4E1F-B472-04D2246AAC86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ABC6-F545-AB99-30F1FE7E7A4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9A114B64-412D-40E4-8BC1-621C206633C7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ABC6-F545-AB99-30F1FE7E7A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t-IT" sz="1000" b="1" i="0" u="none" strike="noStrike" kern="1200" baseline="0">
                    <a:solidFill>
                      <a:srgbClr val="FFFFFF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Foglio1!$A$9:$A$21</c:f>
              <c:strCache>
                <c:ptCount val="13"/>
                <c:pt idx="0">
                  <c:v>oct-24</c:v>
                </c:pt>
                <c:pt idx="1">
                  <c:v>nov-24</c:v>
                </c:pt>
                <c:pt idx="2">
                  <c:v>dec-25</c:v>
                </c:pt>
                <c:pt idx="3">
                  <c:v>jan-25</c:v>
                </c:pt>
                <c:pt idx="4">
                  <c:v>feb-25</c:v>
                </c:pt>
                <c:pt idx="5">
                  <c:v>mar-25</c:v>
                </c:pt>
                <c:pt idx="6">
                  <c:v>apr-25</c:v>
                </c:pt>
                <c:pt idx="7">
                  <c:v>may-25</c:v>
                </c:pt>
                <c:pt idx="8">
                  <c:v>jun-25</c:v>
                </c:pt>
                <c:pt idx="9">
                  <c:v>jul-25</c:v>
                </c:pt>
                <c:pt idx="10">
                  <c:v>aug-25</c:v>
                </c:pt>
                <c:pt idx="11">
                  <c:v>sept-25</c:v>
                </c:pt>
                <c:pt idx="12">
                  <c:v>oct-25</c:v>
                </c:pt>
              </c:strCache>
            </c:strRef>
          </c:cat>
          <c:val>
            <c:numRef>
              <c:f>Foglio1!$C$9:$C$21</c:f>
              <c:numCache>
                <c:formatCode>_(* #,##0.00_);_(* \(#,##0.00\);_(* "-"??_);_(@_)</c:formatCode>
                <c:ptCount val="13"/>
                <c:pt idx="0">
                  <c:v>34351792434</c:v>
                </c:pt>
                <c:pt idx="1">
                  <c:v>38208446462</c:v>
                </c:pt>
                <c:pt idx="2">
                  <c:v>42971745581</c:v>
                </c:pt>
                <c:pt idx="3">
                  <c:v>52301954117</c:v>
                </c:pt>
                <c:pt idx="4">
                  <c:v>56571956274</c:v>
                </c:pt>
                <c:pt idx="5">
                  <c:v>60211682055</c:v>
                </c:pt>
                <c:pt idx="6">
                  <c:v>60211682055</c:v>
                </c:pt>
                <c:pt idx="7">
                  <c:v>61683532380</c:v>
                </c:pt>
                <c:pt idx="8" formatCode="#,##0.00">
                  <c:v>61713281456</c:v>
                </c:pt>
                <c:pt idx="9">
                  <c:v>64556595646</c:v>
                </c:pt>
                <c:pt idx="10">
                  <c:v>71370000000</c:v>
                </c:pt>
                <c:pt idx="11" formatCode="General">
                  <c:v>74157719992</c:v>
                </c:pt>
                <c:pt idx="12">
                  <c:v>74157719992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Foglio1!$I$9:$I$21</c15:f>
                <c15:dlblRangeCache>
                  <c:ptCount val="13"/>
                  <c:pt idx="0">
                    <c:v>20%</c:v>
                  </c:pt>
                  <c:pt idx="1">
                    <c:v>21%</c:v>
                  </c:pt>
                  <c:pt idx="2">
                    <c:v>21%</c:v>
                  </c:pt>
                  <c:pt idx="3">
                    <c:v>25%</c:v>
                  </c:pt>
                  <c:pt idx="4">
                    <c:v>26%</c:v>
                  </c:pt>
                  <c:pt idx="5">
                    <c:v>27%</c:v>
                  </c:pt>
                  <c:pt idx="6">
                    <c:v>27%</c:v>
                  </c:pt>
                  <c:pt idx="7">
                    <c:v>26%</c:v>
                  </c:pt>
                  <c:pt idx="8">
                    <c:v>26%</c:v>
                  </c:pt>
                  <c:pt idx="9">
                    <c:v>26%</c:v>
                  </c:pt>
                  <c:pt idx="10">
                    <c:v>25%</c:v>
                  </c:pt>
                  <c:pt idx="11">
                    <c:v>26%</c:v>
                  </c:pt>
                  <c:pt idx="12">
                    <c:v>25%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ABC6-F545-AB99-30F1FE7E7A4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B1AAC8E-D910-4E95-A39F-EE7C44B9F8AA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ABC6-F545-AB99-30F1FE7E7A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BA51F72-2720-4F3F-82C7-D2478B802B4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ABC6-F545-AB99-30F1FE7E7A4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052627E-2677-46D8-9815-C6E7AF81339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ABC6-F545-AB99-30F1FE7E7A4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7E920AD-1BF7-4FB4-BF92-9A1B2FE357FB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ABC6-F545-AB99-30F1FE7E7A4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099D499-0C90-487E-8A06-32D05A000C42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ABC6-F545-AB99-30F1FE7E7A4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255AB81-4551-4135-8900-60C24B03F2A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ABC6-F545-AB99-30F1FE7E7A4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8A60363-3C0C-48EF-9AF4-C3787143A8F5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ABC6-F545-AB99-30F1FE7E7A4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CB763D1-7961-47FA-9DF6-1D2443B3045F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ABC6-F545-AB99-30F1FE7E7A4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EAAD7EA-99AF-4C17-B5CB-0AF6F3AE32D8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ABC6-F545-AB99-30F1FE7E7A4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2F13FD5-077C-480A-8854-5CBD9511C8BA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ABC6-F545-AB99-30F1FE7E7A4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65F0C64-A3F1-4B27-B1B3-9FCACB56CB8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ABC6-F545-AB99-30F1FE7E7A4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3429FB63-F03D-42C3-BE5E-1B35D2E50EB8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ABC6-F545-AB99-30F1FE7E7A4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4316A46-C2FB-49A9-9AAC-04751110C3D4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ABC6-F545-AB99-30F1FE7E7A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t-IT" sz="1000" b="1" i="0" u="none" strike="noStrike" kern="1200" baseline="0">
                    <a:solidFill>
                      <a:srgbClr val="FFFFFF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Foglio1!$A$9:$A$21</c:f>
              <c:strCache>
                <c:ptCount val="13"/>
                <c:pt idx="0">
                  <c:v>oct-24</c:v>
                </c:pt>
                <c:pt idx="1">
                  <c:v>nov-24</c:v>
                </c:pt>
                <c:pt idx="2">
                  <c:v>dec-25</c:v>
                </c:pt>
                <c:pt idx="3">
                  <c:v>jan-25</c:v>
                </c:pt>
                <c:pt idx="4">
                  <c:v>feb-25</c:v>
                </c:pt>
                <c:pt idx="5">
                  <c:v>mar-25</c:v>
                </c:pt>
                <c:pt idx="6">
                  <c:v>apr-25</c:v>
                </c:pt>
                <c:pt idx="7">
                  <c:v>may-25</c:v>
                </c:pt>
                <c:pt idx="8">
                  <c:v>jun-25</c:v>
                </c:pt>
                <c:pt idx="9">
                  <c:v>jul-25</c:v>
                </c:pt>
                <c:pt idx="10">
                  <c:v>aug-25</c:v>
                </c:pt>
                <c:pt idx="11">
                  <c:v>sept-25</c:v>
                </c:pt>
                <c:pt idx="12">
                  <c:v>oct-25</c:v>
                </c:pt>
              </c:strCache>
            </c:strRef>
          </c:cat>
          <c:val>
            <c:numRef>
              <c:f>Foglio1!$D$9:$D$21</c:f>
              <c:numCache>
                <c:formatCode>_(* #,##0.00_);_(* \(#,##0.00\);_(* "-"??_);_(@_)</c:formatCode>
                <c:ptCount val="13"/>
                <c:pt idx="0">
                  <c:v>15249156195</c:v>
                </c:pt>
                <c:pt idx="1">
                  <c:v>16540105802</c:v>
                </c:pt>
                <c:pt idx="2">
                  <c:v>18434133647</c:v>
                </c:pt>
                <c:pt idx="3">
                  <c:v>18586662795</c:v>
                </c:pt>
                <c:pt idx="4">
                  <c:v>18336831725</c:v>
                </c:pt>
                <c:pt idx="5">
                  <c:v>18277164917</c:v>
                </c:pt>
                <c:pt idx="6">
                  <c:v>19273080942</c:v>
                </c:pt>
                <c:pt idx="7">
                  <c:v>21009681389</c:v>
                </c:pt>
                <c:pt idx="8">
                  <c:v>21602181747</c:v>
                </c:pt>
                <c:pt idx="9">
                  <c:v>23094200837</c:v>
                </c:pt>
                <c:pt idx="10">
                  <c:v>44230000000</c:v>
                </c:pt>
                <c:pt idx="11">
                  <c:v>33807909450</c:v>
                </c:pt>
                <c:pt idx="12">
                  <c:v>44110524719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Foglio1!$J$9:$J$21</c15:f>
                <c15:dlblRangeCache>
                  <c:ptCount val="13"/>
                  <c:pt idx="0">
                    <c:v>9%</c:v>
                  </c:pt>
                  <c:pt idx="1">
                    <c:v>10%</c:v>
                  </c:pt>
                  <c:pt idx="2">
                    <c:v>10%</c:v>
                  </c:pt>
                  <c:pt idx="3">
                    <c:v>9%</c:v>
                  </c:pt>
                  <c:pt idx="4">
                    <c:v>8%</c:v>
                  </c:pt>
                  <c:pt idx="5">
                    <c:v>8%</c:v>
                  </c:pt>
                  <c:pt idx="6">
                    <c:v>9%</c:v>
                  </c:pt>
                  <c:pt idx="7">
                    <c:v>9%</c:v>
                  </c:pt>
                  <c:pt idx="8">
                    <c:v>9%</c:v>
                  </c:pt>
                  <c:pt idx="9">
                    <c:v>9%</c:v>
                  </c:pt>
                  <c:pt idx="10">
                    <c:v>16%</c:v>
                  </c:pt>
                  <c:pt idx="11">
                    <c:v>12%</c:v>
                  </c:pt>
                  <c:pt idx="12">
                    <c:v>15%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A-ABC6-F545-AB99-30F1FE7E7A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80416240"/>
        <c:axId val="407690256"/>
      </c:barChart>
      <c:catAx>
        <c:axId val="48041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800" b="1" i="0" u="none" strike="noStrike" kern="1200" baseline="0">
                <a:solidFill>
                  <a:srgbClr val="002E54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07690256"/>
        <c:crosses val="autoZero"/>
        <c:auto val="1"/>
        <c:lblAlgn val="ctr"/>
        <c:lblOffset val="100"/>
        <c:noMultiLvlLbl val="1"/>
      </c:catAx>
      <c:valAx>
        <c:axId val="40769025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48041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it-IT" sz="1400" b="1" i="0" u="none" strike="noStrike" kern="1200" baseline="0">
          <a:solidFill>
            <a:srgbClr val="4D4D4D"/>
          </a:solidFill>
          <a:latin typeface="Montserrat" panose="00000500000000000000" pitchFamily="2" charset="0"/>
          <a:ea typeface="+mn-ea"/>
          <a:cs typeface="+mn-cs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095696043030608E-2"/>
          <c:y val="0.23519767584440535"/>
          <c:w val="0.94830397255766974"/>
          <c:h val="0.6521233959087550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FB9-A84C-9A44-44B5448554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FB9-A84C-9A44-44B5448554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FB9-A84C-9A44-44B5448554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FB9-A84C-9A44-44B5448554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FB9-A84C-9A44-44B54485544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FB9-A84C-9A44-44B54485544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FB9-A84C-9A44-44B54485544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FB9-A84C-9A44-44B54485544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FB9-A84C-9A44-44B54485544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FB9-A84C-9A44-44B54485544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0FB9-A84C-9A44-44B54485544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FB9-A84C-9A44-44B54485544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0FB9-A84C-9A44-44B54485544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FB9-A84C-9A44-44B5448554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t-IT" sz="1400" b="1" i="0" u="none" strike="noStrike" kern="1200" baseline="0">
                    <a:solidFill>
                      <a:srgbClr val="FFFFFF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Foglio1!$A$9:$A$21</c:f>
              <c:strCache>
                <c:ptCount val="13"/>
                <c:pt idx="0">
                  <c:v>oct-24</c:v>
                </c:pt>
                <c:pt idx="1">
                  <c:v>nov-24</c:v>
                </c:pt>
                <c:pt idx="2">
                  <c:v>dec-25</c:v>
                </c:pt>
                <c:pt idx="3">
                  <c:v>jan-25</c:v>
                </c:pt>
                <c:pt idx="4">
                  <c:v>feb-25</c:v>
                </c:pt>
                <c:pt idx="5">
                  <c:v>mar-25</c:v>
                </c:pt>
                <c:pt idx="6">
                  <c:v>apr-25</c:v>
                </c:pt>
                <c:pt idx="7">
                  <c:v>may-25</c:v>
                </c:pt>
                <c:pt idx="8">
                  <c:v>jun-25</c:v>
                </c:pt>
                <c:pt idx="9">
                  <c:v>jul-25</c:v>
                </c:pt>
                <c:pt idx="10">
                  <c:v>aug-25</c:v>
                </c:pt>
                <c:pt idx="11">
                  <c:v>sept-25</c:v>
                </c:pt>
                <c:pt idx="12">
                  <c:v>oct-24</c:v>
                </c:pt>
              </c:strCache>
            </c:strRef>
          </c:cat>
          <c:val>
            <c:numRef>
              <c:f>Foglio1!$B$9:$B$21</c:f>
              <c:numCache>
                <c:formatCode>_-[$$-409]* #,##0.00_ ;_-[$$-409]* \-#,##0.00\ ;_-[$$-409]* "-"??_ ;_-@_ </c:formatCode>
                <c:ptCount val="13"/>
                <c:pt idx="0">
                  <c:v>2195759948828</c:v>
                </c:pt>
                <c:pt idx="1">
                  <c:v>5507455156299</c:v>
                </c:pt>
                <c:pt idx="2">
                  <c:v>8030102907823</c:v>
                </c:pt>
                <c:pt idx="3">
                  <c:v>2938125218071</c:v>
                </c:pt>
                <c:pt idx="4">
                  <c:v>2497146067741</c:v>
                </c:pt>
                <c:pt idx="5">
                  <c:v>2084107615679</c:v>
                </c:pt>
                <c:pt idx="6">
                  <c:v>4197255910682</c:v>
                </c:pt>
                <c:pt idx="7">
                  <c:v>4333848268505</c:v>
                </c:pt>
                <c:pt idx="8">
                  <c:v>3769057089697</c:v>
                </c:pt>
                <c:pt idx="9">
                  <c:v>6333472505589</c:v>
                </c:pt>
                <c:pt idx="10">
                  <c:v>5840314412647</c:v>
                </c:pt>
                <c:pt idx="11">
                  <c:v>5693314412647</c:v>
                </c:pt>
                <c:pt idx="12">
                  <c:v>5059420993466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Foglio1!#REF!</c15:f>
              </c15:datalabelsRange>
            </c:ext>
            <c:ext xmlns:c16="http://schemas.microsoft.com/office/drawing/2014/chart" uri="{C3380CC4-5D6E-409C-BE32-E72D297353CC}">
              <c16:uniqueId val="{0000000E-0FB9-A84C-9A44-44B5448554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80416240"/>
        <c:axId val="407690256"/>
      </c:barChart>
      <c:catAx>
        <c:axId val="48041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800" b="1" i="0" u="none" strike="noStrike" kern="1200" baseline="0">
                <a:solidFill>
                  <a:srgbClr val="002E54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07690256"/>
        <c:crosses val="autoZero"/>
        <c:auto val="1"/>
        <c:lblAlgn val="ctr"/>
        <c:lblOffset val="100"/>
        <c:noMultiLvlLbl val="1"/>
      </c:catAx>
      <c:valAx>
        <c:axId val="407690256"/>
        <c:scaling>
          <c:orientation val="minMax"/>
        </c:scaling>
        <c:delete val="1"/>
        <c:axPos val="l"/>
        <c:numFmt formatCode="_-[$$-409]* #,##0.00_ ;_-[$$-409]* \-#,##0.00\ ;_-[$$-409]* &quot;-&quot;??_ ;_-@_ " sourceLinked="1"/>
        <c:majorTickMark val="out"/>
        <c:minorTickMark val="none"/>
        <c:tickLblPos val="nextTo"/>
        <c:crossAx val="48041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it-IT" sz="1400" b="1" i="0" u="none" strike="noStrike" kern="1200" baseline="0">
          <a:solidFill>
            <a:srgbClr val="4D4D4D"/>
          </a:solidFill>
          <a:latin typeface="Montserrat" panose="00000500000000000000" pitchFamily="2" charset="0"/>
          <a:ea typeface="+mn-ea"/>
          <a:cs typeface="+mn-cs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095696043030608E-2"/>
          <c:y val="0.23519767584440535"/>
          <c:w val="0.94830397255766974"/>
          <c:h val="0.6521233959087550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2E54"/>
            </a:solidFill>
            <a:ln w="19050">
              <a:noFill/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C6-F545-AB99-30F1FE7E7A4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315A73C-0A46-4363-AE8A-9DDB786C0775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BC6-F545-AB99-30F1FE7E7A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2-ABC6-F545-AB99-30F1FE7E7A4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3-ABC6-F545-AB99-30F1FE7E7A4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5088D47-2895-4859-86E0-DBD2C3BF7D2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BC6-F545-AB99-30F1FE7E7A4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69CF5AA-79FC-43C4-935D-DB7FF184DB86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BC6-F545-AB99-30F1FE7E7A4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362647D-044E-4095-BB96-FBF473732602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BC6-F545-AB99-30F1FE7E7A4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E45A6E3-9570-4B9C-AF96-F79511C4CFF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BC6-F545-AB99-30F1FE7E7A4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848C613-EDA9-4C79-974C-A324B0376DFE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ABC6-F545-AB99-30F1FE7E7A4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B3CEE2B-7F85-4574-B9AD-21358004595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BC6-F545-AB99-30F1FE7E7A4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C7F8F6D-3CCF-4540-97D3-B995EFA0E0EE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ABC6-F545-AB99-30F1FE7E7A4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12A0DCA-ACB5-4A72-9B26-397EBD2B2B3D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ABC6-F545-AB99-30F1FE7E7A4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66CC999-8EF4-43DF-A1BA-3F3FDCEBB10B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ABC6-F545-AB99-30F1FE7E7A4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C460674A-7C38-49C2-80DD-171EED17D72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ABC6-F545-AB99-30F1FE7E7A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t-IT" sz="1000" b="1" i="0" u="none" strike="noStrike" kern="1200" baseline="0">
                    <a:solidFill>
                      <a:srgbClr val="FFFFFF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Foglio1!$A$9:$A$21</c:f>
              <c:strCache>
                <c:ptCount val="13"/>
                <c:pt idx="0">
                  <c:v>oct-24</c:v>
                </c:pt>
                <c:pt idx="1">
                  <c:v>nov-24</c:v>
                </c:pt>
                <c:pt idx="2">
                  <c:v>dec-25</c:v>
                </c:pt>
                <c:pt idx="3">
                  <c:v>jan-25</c:v>
                </c:pt>
                <c:pt idx="4">
                  <c:v>feb-25</c:v>
                </c:pt>
                <c:pt idx="5">
                  <c:v>mar-25</c:v>
                </c:pt>
                <c:pt idx="6">
                  <c:v>apr-25</c:v>
                </c:pt>
                <c:pt idx="7">
                  <c:v>may-25</c:v>
                </c:pt>
                <c:pt idx="8">
                  <c:v>jun-25</c:v>
                </c:pt>
                <c:pt idx="9">
                  <c:v>jul-25</c:v>
                </c:pt>
                <c:pt idx="10">
                  <c:v>aug-25</c:v>
                </c:pt>
                <c:pt idx="11">
                  <c:v>sept-25</c:v>
                </c:pt>
                <c:pt idx="12">
                  <c:v>oct-25</c:v>
                </c:pt>
              </c:strCache>
            </c:strRef>
          </c:cat>
          <c:val>
            <c:numRef>
              <c:f>Foglio1!$B$9:$B$21</c:f>
              <c:numCache>
                <c:formatCode>_(* #,##0.00_);_(* \(#,##0.00\);_(* "-"??_);_(@_)</c:formatCode>
                <c:ptCount val="13"/>
                <c:pt idx="0">
                  <c:v>120099051371</c:v>
                </c:pt>
                <c:pt idx="1">
                  <c:v>130851447736</c:v>
                </c:pt>
                <c:pt idx="2">
                  <c:v>139694120772</c:v>
                </c:pt>
                <c:pt idx="3">
                  <c:v>139311383088</c:v>
                </c:pt>
                <c:pt idx="4">
                  <c:v>142291212001</c:v>
                </c:pt>
                <c:pt idx="5">
                  <c:v>144031153028</c:v>
                </c:pt>
                <c:pt idx="6">
                  <c:v>144031153028</c:v>
                </c:pt>
                <c:pt idx="7">
                  <c:v>152790015637</c:v>
                </c:pt>
                <c:pt idx="8" formatCode="#,##0.00">
                  <c:v>156099045220</c:v>
                </c:pt>
                <c:pt idx="9">
                  <c:v>163119048840</c:v>
                </c:pt>
                <c:pt idx="10">
                  <c:v>167000000000</c:v>
                </c:pt>
                <c:pt idx="11" formatCode="General">
                  <c:v>173078423703</c:v>
                </c:pt>
                <c:pt idx="12">
                  <c:v>173078423703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Foglio1!$H$9:$H$21</c15:f>
                <c15:dlblRangeCache>
                  <c:ptCount val="13"/>
                  <c:pt idx="0">
                    <c:v>71%</c:v>
                  </c:pt>
                  <c:pt idx="1">
                    <c:v>71%</c:v>
                  </c:pt>
                  <c:pt idx="2">
                    <c:v>69%</c:v>
                  </c:pt>
                  <c:pt idx="3">
                    <c:v>66%</c:v>
                  </c:pt>
                  <c:pt idx="4">
                    <c:v>66%</c:v>
                  </c:pt>
                  <c:pt idx="5">
                    <c:v>65%</c:v>
                  </c:pt>
                  <c:pt idx="6">
                    <c:v>64%</c:v>
                  </c:pt>
                  <c:pt idx="7">
                    <c:v>65%</c:v>
                  </c:pt>
                  <c:pt idx="8">
                    <c:v>65%</c:v>
                  </c:pt>
                  <c:pt idx="9">
                    <c:v>65%</c:v>
                  </c:pt>
                  <c:pt idx="10">
                    <c:v>59%</c:v>
                  </c:pt>
                  <c:pt idx="11">
                    <c:v>62%</c:v>
                  </c:pt>
                  <c:pt idx="12">
                    <c:v>59%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ABC6-F545-AB99-30F1FE7E7A4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6764A9C-1ED9-4C8E-BDD3-A684C756A5B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ABC6-F545-AB99-30F1FE7E7A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73B62A7-2693-42F2-B584-2AA41FD526F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ABC6-F545-AB99-30F1FE7E7A4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91D77AA-B0A9-4253-8214-5AD8462DA435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ABC6-F545-AB99-30F1FE7E7A4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D62F232-3DE2-464B-A16C-94E35982C747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ABC6-F545-AB99-30F1FE7E7A4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9B51B0E-8760-4DE8-B75B-44C638C78610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BC6-F545-AB99-30F1FE7E7A4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858546D-C5F5-44DA-8890-376240E69D8F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ABC6-F545-AB99-30F1FE7E7A4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0877634-3E6B-4B86-B6C2-AFEE4556EE0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BC6-F545-AB99-30F1FE7E7A4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1CBEB5E-2BAA-4DE5-BE72-B8903C31CE0D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ABC6-F545-AB99-30F1FE7E7A4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82D55DE-AD34-4665-9355-0D883C823EA8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BC6-F545-AB99-30F1FE7E7A4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13C9756-B2D3-4586-BE4B-6F3721144715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ABC6-F545-AB99-30F1FE7E7A4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CC844FE-4927-4AF5-8ED0-3CC56BB7A13D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BC6-F545-AB99-30F1FE7E7A4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A5C0888D-7C49-4D48-9FC6-602B7D1C75CA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ABC6-F545-AB99-30F1FE7E7A4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B452E47-EA0D-4E05-8B86-22FAF377810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ABC6-F545-AB99-30F1FE7E7A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t-IT" sz="1000" b="1" i="0" u="none" strike="noStrike" kern="1200" baseline="0">
                    <a:solidFill>
                      <a:srgbClr val="FFFFFF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Foglio1!$A$9:$A$21</c:f>
              <c:strCache>
                <c:ptCount val="13"/>
                <c:pt idx="0">
                  <c:v>oct-24</c:v>
                </c:pt>
                <c:pt idx="1">
                  <c:v>nov-24</c:v>
                </c:pt>
                <c:pt idx="2">
                  <c:v>dec-25</c:v>
                </c:pt>
                <c:pt idx="3">
                  <c:v>jan-25</c:v>
                </c:pt>
                <c:pt idx="4">
                  <c:v>feb-25</c:v>
                </c:pt>
                <c:pt idx="5">
                  <c:v>mar-25</c:v>
                </c:pt>
                <c:pt idx="6">
                  <c:v>apr-25</c:v>
                </c:pt>
                <c:pt idx="7">
                  <c:v>may-25</c:v>
                </c:pt>
                <c:pt idx="8">
                  <c:v>jun-25</c:v>
                </c:pt>
                <c:pt idx="9">
                  <c:v>jul-25</c:v>
                </c:pt>
                <c:pt idx="10">
                  <c:v>aug-25</c:v>
                </c:pt>
                <c:pt idx="11">
                  <c:v>sept-25</c:v>
                </c:pt>
                <c:pt idx="12">
                  <c:v>oct-25</c:v>
                </c:pt>
              </c:strCache>
            </c:strRef>
          </c:cat>
          <c:val>
            <c:numRef>
              <c:f>Foglio1!$C$9:$C$21</c:f>
              <c:numCache>
                <c:formatCode>_(* #,##0.00_);_(* \(#,##0.00\);_(* "-"??_);_(@_)</c:formatCode>
                <c:ptCount val="13"/>
                <c:pt idx="0">
                  <c:v>34351792434</c:v>
                </c:pt>
                <c:pt idx="1">
                  <c:v>38208446462</c:v>
                </c:pt>
                <c:pt idx="2">
                  <c:v>42971745581</c:v>
                </c:pt>
                <c:pt idx="3">
                  <c:v>52301954117</c:v>
                </c:pt>
                <c:pt idx="4">
                  <c:v>56571956274</c:v>
                </c:pt>
                <c:pt idx="5">
                  <c:v>60211682055</c:v>
                </c:pt>
                <c:pt idx="6">
                  <c:v>60211682055</c:v>
                </c:pt>
                <c:pt idx="7">
                  <c:v>61683532380</c:v>
                </c:pt>
                <c:pt idx="8" formatCode="#,##0.00">
                  <c:v>61713281456</c:v>
                </c:pt>
                <c:pt idx="9">
                  <c:v>64556595646</c:v>
                </c:pt>
                <c:pt idx="10">
                  <c:v>71370000000</c:v>
                </c:pt>
                <c:pt idx="11" formatCode="General">
                  <c:v>74157719992</c:v>
                </c:pt>
                <c:pt idx="12">
                  <c:v>74157719992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Foglio1!$I$9:$I$21</c15:f>
                <c15:dlblRangeCache>
                  <c:ptCount val="13"/>
                  <c:pt idx="0">
                    <c:v>20%</c:v>
                  </c:pt>
                  <c:pt idx="1">
                    <c:v>21%</c:v>
                  </c:pt>
                  <c:pt idx="2">
                    <c:v>21%</c:v>
                  </c:pt>
                  <c:pt idx="3">
                    <c:v>25%</c:v>
                  </c:pt>
                  <c:pt idx="4">
                    <c:v>26%</c:v>
                  </c:pt>
                  <c:pt idx="5">
                    <c:v>27%</c:v>
                  </c:pt>
                  <c:pt idx="6">
                    <c:v>27%</c:v>
                  </c:pt>
                  <c:pt idx="7">
                    <c:v>26%</c:v>
                  </c:pt>
                  <c:pt idx="8">
                    <c:v>26%</c:v>
                  </c:pt>
                  <c:pt idx="9">
                    <c:v>26%</c:v>
                  </c:pt>
                  <c:pt idx="10">
                    <c:v>25%</c:v>
                  </c:pt>
                  <c:pt idx="11">
                    <c:v>26%</c:v>
                  </c:pt>
                  <c:pt idx="12">
                    <c:v>25%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ABC6-F545-AB99-30F1FE7E7A4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3EAD74B-DE49-4DBA-800B-A3BF72D325D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ABC6-F545-AB99-30F1FE7E7A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E519813-7CD6-4718-8173-19D9F5EF052D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ABC6-F545-AB99-30F1FE7E7A4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745E416-E59A-4A96-ABD8-12904E4EC161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ABC6-F545-AB99-30F1FE7E7A4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E130559-E8E1-4C5A-A164-3B927BEC17C2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ABC6-F545-AB99-30F1FE7E7A4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10D34E9-7229-4581-BE60-3E1CA8757D48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ABC6-F545-AB99-30F1FE7E7A4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E50AE4F-3A10-4680-AB3F-E98EE454FE0F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ABC6-F545-AB99-30F1FE7E7A4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D55075D-895F-418A-8248-C651E6793B3A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ABC6-F545-AB99-30F1FE7E7A4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5866CE4-46AC-462F-975A-145ECFFA8D82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ABC6-F545-AB99-30F1FE7E7A4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8B430FB-C645-4E3E-BA4B-884A0720E2C8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ABC6-F545-AB99-30F1FE7E7A4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2F27DB3-2919-4FD1-BC5D-23A28F6CFC0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ABC6-F545-AB99-30F1FE7E7A4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6D583EE-5D91-464F-9A8B-DBE85F1D69BD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ABC6-F545-AB99-30F1FE7E7A4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392EC961-08A8-4368-8C78-40EE6CB9C3E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ABC6-F545-AB99-30F1FE7E7A4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BEDA61C9-8B03-4BCA-807D-4FF9DC685885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ABC6-F545-AB99-30F1FE7E7A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t-IT" sz="1000" b="1" i="0" u="none" strike="noStrike" kern="1200" baseline="0">
                    <a:solidFill>
                      <a:srgbClr val="FFFFFF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Foglio1!$A$9:$A$21</c:f>
              <c:strCache>
                <c:ptCount val="13"/>
                <c:pt idx="0">
                  <c:v>oct-24</c:v>
                </c:pt>
                <c:pt idx="1">
                  <c:v>nov-24</c:v>
                </c:pt>
                <c:pt idx="2">
                  <c:v>dec-25</c:v>
                </c:pt>
                <c:pt idx="3">
                  <c:v>jan-25</c:v>
                </c:pt>
                <c:pt idx="4">
                  <c:v>feb-25</c:v>
                </c:pt>
                <c:pt idx="5">
                  <c:v>mar-25</c:v>
                </c:pt>
                <c:pt idx="6">
                  <c:v>apr-25</c:v>
                </c:pt>
                <c:pt idx="7">
                  <c:v>may-25</c:v>
                </c:pt>
                <c:pt idx="8">
                  <c:v>jun-25</c:v>
                </c:pt>
                <c:pt idx="9">
                  <c:v>jul-25</c:v>
                </c:pt>
                <c:pt idx="10">
                  <c:v>aug-25</c:v>
                </c:pt>
                <c:pt idx="11">
                  <c:v>sept-25</c:v>
                </c:pt>
                <c:pt idx="12">
                  <c:v>oct-25</c:v>
                </c:pt>
              </c:strCache>
            </c:strRef>
          </c:cat>
          <c:val>
            <c:numRef>
              <c:f>Foglio1!$D$9:$D$21</c:f>
              <c:numCache>
                <c:formatCode>_(* #,##0.00_);_(* \(#,##0.00\);_(* "-"??_);_(@_)</c:formatCode>
                <c:ptCount val="13"/>
                <c:pt idx="0">
                  <c:v>15249156195</c:v>
                </c:pt>
                <c:pt idx="1">
                  <c:v>16540105802</c:v>
                </c:pt>
                <c:pt idx="2">
                  <c:v>18434133647</c:v>
                </c:pt>
                <c:pt idx="3">
                  <c:v>18586662795</c:v>
                </c:pt>
                <c:pt idx="4">
                  <c:v>18336831725</c:v>
                </c:pt>
                <c:pt idx="5">
                  <c:v>18277164917</c:v>
                </c:pt>
                <c:pt idx="6">
                  <c:v>19273080942</c:v>
                </c:pt>
                <c:pt idx="7">
                  <c:v>21009681389</c:v>
                </c:pt>
                <c:pt idx="8">
                  <c:v>21602181747</c:v>
                </c:pt>
                <c:pt idx="9">
                  <c:v>23094200837</c:v>
                </c:pt>
                <c:pt idx="10">
                  <c:v>44230000000</c:v>
                </c:pt>
                <c:pt idx="11">
                  <c:v>33807909450</c:v>
                </c:pt>
                <c:pt idx="12">
                  <c:v>44110524719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Foglio1!$J$9:$J$21</c15:f>
                <c15:dlblRangeCache>
                  <c:ptCount val="13"/>
                  <c:pt idx="0">
                    <c:v>9%</c:v>
                  </c:pt>
                  <c:pt idx="1">
                    <c:v>10%</c:v>
                  </c:pt>
                  <c:pt idx="2">
                    <c:v>10%</c:v>
                  </c:pt>
                  <c:pt idx="3">
                    <c:v>9%</c:v>
                  </c:pt>
                  <c:pt idx="4">
                    <c:v>8%</c:v>
                  </c:pt>
                  <c:pt idx="5">
                    <c:v>8%</c:v>
                  </c:pt>
                  <c:pt idx="6">
                    <c:v>9%</c:v>
                  </c:pt>
                  <c:pt idx="7">
                    <c:v>9%</c:v>
                  </c:pt>
                  <c:pt idx="8">
                    <c:v>9%</c:v>
                  </c:pt>
                  <c:pt idx="9">
                    <c:v>9%</c:v>
                  </c:pt>
                  <c:pt idx="10">
                    <c:v>16%</c:v>
                  </c:pt>
                  <c:pt idx="11">
                    <c:v>12%</c:v>
                  </c:pt>
                  <c:pt idx="12">
                    <c:v>15%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A-ABC6-F545-AB99-30F1FE7E7A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80416240"/>
        <c:axId val="407690256"/>
      </c:barChart>
      <c:catAx>
        <c:axId val="48041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800" b="1" i="0" u="none" strike="noStrike" kern="1200" baseline="0">
                <a:solidFill>
                  <a:srgbClr val="002E54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07690256"/>
        <c:crosses val="autoZero"/>
        <c:auto val="1"/>
        <c:lblAlgn val="ctr"/>
        <c:lblOffset val="100"/>
        <c:noMultiLvlLbl val="1"/>
      </c:catAx>
      <c:valAx>
        <c:axId val="40769025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48041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it-IT" sz="1400" b="1" i="0" u="none" strike="noStrike" kern="1200" baseline="0">
          <a:solidFill>
            <a:srgbClr val="4D4D4D"/>
          </a:solidFill>
          <a:latin typeface="Montserrat" panose="00000500000000000000" pitchFamily="2" charset="0"/>
          <a:ea typeface="+mn-ea"/>
          <a:cs typeface="+mn-cs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095696043030608E-2"/>
          <c:y val="0.23519767584440535"/>
          <c:w val="0.94830397255766974"/>
          <c:h val="0.6521233959087550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FB9-A84C-9A44-44B5448554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FB9-A84C-9A44-44B5448554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FB9-A84C-9A44-44B5448554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FB9-A84C-9A44-44B5448554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FB9-A84C-9A44-44B54485544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FB9-A84C-9A44-44B54485544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FB9-A84C-9A44-44B54485544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FB9-A84C-9A44-44B54485544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FB9-A84C-9A44-44B54485544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FB9-A84C-9A44-44B54485544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0FB9-A84C-9A44-44B54485544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FB9-A84C-9A44-44B54485544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0FB9-A84C-9A44-44B54485544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it-IT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FB9-A84C-9A44-44B5448554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t-IT" sz="1400" b="1" i="0" u="none" strike="noStrike" kern="1200" baseline="0">
                    <a:solidFill>
                      <a:srgbClr val="FFFFFF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Foglio1!$A$9:$A$21</c:f>
              <c:strCache>
                <c:ptCount val="13"/>
                <c:pt idx="0">
                  <c:v>oct-24</c:v>
                </c:pt>
                <c:pt idx="1">
                  <c:v>nov-24</c:v>
                </c:pt>
                <c:pt idx="2">
                  <c:v>dec-25</c:v>
                </c:pt>
                <c:pt idx="3">
                  <c:v>jan-25</c:v>
                </c:pt>
                <c:pt idx="4">
                  <c:v>feb-25</c:v>
                </c:pt>
                <c:pt idx="5">
                  <c:v>mar-25</c:v>
                </c:pt>
                <c:pt idx="6">
                  <c:v>apr-25</c:v>
                </c:pt>
                <c:pt idx="7">
                  <c:v>may-25</c:v>
                </c:pt>
                <c:pt idx="8">
                  <c:v>jun-25</c:v>
                </c:pt>
                <c:pt idx="9">
                  <c:v>jul-25</c:v>
                </c:pt>
                <c:pt idx="10">
                  <c:v>aug-25</c:v>
                </c:pt>
                <c:pt idx="11">
                  <c:v>sept-25</c:v>
                </c:pt>
                <c:pt idx="12">
                  <c:v>oct-24</c:v>
                </c:pt>
              </c:strCache>
            </c:strRef>
          </c:cat>
          <c:val>
            <c:numRef>
              <c:f>Foglio1!$B$9:$B$21</c:f>
              <c:numCache>
                <c:formatCode>_-[$$-409]* #,##0.00_ ;_-[$$-409]* \-#,##0.00\ ;_-[$$-409]* "-"??_ ;_-@_ </c:formatCode>
                <c:ptCount val="13"/>
                <c:pt idx="0">
                  <c:v>2195759948828</c:v>
                </c:pt>
                <c:pt idx="1">
                  <c:v>5507455156299</c:v>
                </c:pt>
                <c:pt idx="2">
                  <c:v>8030102907823</c:v>
                </c:pt>
                <c:pt idx="3">
                  <c:v>2938125218071</c:v>
                </c:pt>
                <c:pt idx="4">
                  <c:v>2497146067741</c:v>
                </c:pt>
                <c:pt idx="5">
                  <c:v>2084107615679</c:v>
                </c:pt>
                <c:pt idx="6">
                  <c:v>4197255910682</c:v>
                </c:pt>
                <c:pt idx="7">
                  <c:v>4333848268505</c:v>
                </c:pt>
                <c:pt idx="8">
                  <c:v>3769057089697</c:v>
                </c:pt>
                <c:pt idx="9">
                  <c:v>6333472505589</c:v>
                </c:pt>
                <c:pt idx="10">
                  <c:v>5840314412647</c:v>
                </c:pt>
                <c:pt idx="11">
                  <c:v>5693314412647</c:v>
                </c:pt>
                <c:pt idx="12">
                  <c:v>5059420993466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Foglio1!#REF!</c15:f>
              </c15:datalabelsRange>
            </c:ext>
            <c:ext xmlns:c16="http://schemas.microsoft.com/office/drawing/2014/chart" uri="{C3380CC4-5D6E-409C-BE32-E72D297353CC}">
              <c16:uniqueId val="{0000000E-0FB9-A84C-9A44-44B5448554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80416240"/>
        <c:axId val="407690256"/>
      </c:barChart>
      <c:catAx>
        <c:axId val="48041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800" b="1" i="0" u="none" strike="noStrike" kern="1200" baseline="0">
                <a:solidFill>
                  <a:srgbClr val="002E54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07690256"/>
        <c:crosses val="autoZero"/>
        <c:auto val="1"/>
        <c:lblAlgn val="ctr"/>
        <c:lblOffset val="100"/>
        <c:noMultiLvlLbl val="1"/>
      </c:catAx>
      <c:valAx>
        <c:axId val="407690256"/>
        <c:scaling>
          <c:orientation val="minMax"/>
        </c:scaling>
        <c:delete val="1"/>
        <c:axPos val="l"/>
        <c:numFmt formatCode="_-[$$-409]* #,##0.00_ ;_-[$$-409]* \-#,##0.00\ ;_-[$$-409]* &quot;-&quot;??_ ;_-@_ " sourceLinked="1"/>
        <c:majorTickMark val="out"/>
        <c:minorTickMark val="none"/>
        <c:tickLblPos val="nextTo"/>
        <c:crossAx val="48041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it-IT" sz="1400" b="1" i="0" u="none" strike="noStrike" kern="1200" baseline="0">
          <a:solidFill>
            <a:srgbClr val="4D4D4D"/>
          </a:solidFill>
          <a:latin typeface="Montserrat" panose="00000500000000000000" pitchFamily="2" charset="0"/>
          <a:ea typeface="+mn-ea"/>
          <a:cs typeface="+mn-cs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Volume totale delle trandazioni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PayPal</c:v>
                </c:pt>
                <c:pt idx="1">
                  <c:v>Visa</c:v>
                </c:pt>
                <c:pt idx="2">
                  <c:v>Stablecoin</c:v>
                </c:pt>
                <c:pt idx="3">
                  <c:v>ACH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1.7</c:v>
                </c:pt>
                <c:pt idx="1">
                  <c:v>16</c:v>
                </c:pt>
                <c:pt idx="2">
                  <c:v>9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4-284B-94F9-5E2F3C866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36361040"/>
        <c:axId val="1464877184"/>
      </c:barChart>
      <c:catAx>
        <c:axId val="2036361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4877184"/>
        <c:crosses val="autoZero"/>
        <c:auto val="1"/>
        <c:lblAlgn val="ctr"/>
        <c:lblOffset val="100"/>
        <c:noMultiLvlLbl val="0"/>
      </c:catAx>
      <c:valAx>
        <c:axId val="1464877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636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70655392040755"/>
          <c:y val="0.14347860574123086"/>
          <c:w val="0.55878104111049387"/>
          <c:h val="0.85703956667931158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Mkt Cap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B6-4BDE-8606-DAAD6C5872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B6-4BDE-8606-DAAD6C5872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B6-4BDE-8606-DAAD6C5872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B6-4BDE-8606-DAAD6C5872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B6-4BDE-8606-DAAD6C5872A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F2D-E146-A586-C1BCA8E761F2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C1D-5A4A-B386-F39FF3D2A43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600" b="1" i="0" u="none" strike="noStrike" kern="1200" baseline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fld id="{2E8F703F-B5CE-48DC-BE6B-36ED981D3491}" type="PERCENTAGE">
                      <a:rPr lang="en-US" sz="1600" b="1" i="0" u="none" strike="noStrike" kern="1200" baseline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rPr>
                      <a:pPr algn="ctr">
                        <a:defRPr lang="en-US" sz="1600" b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defRPr>
                      </a:pPr>
                      <a:t>[PERCENTUALE]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B6-4BDE-8606-DAAD6C5872A3}"/>
                </c:ext>
              </c:extLst>
            </c:dLbl>
            <c:dLbl>
              <c:idx val="3"/>
              <c:layout>
                <c:manualLayout>
                  <c:x val="-3.6601295887613849E-2"/>
                  <c:y val="-0.113192198245966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B6-4BDE-8606-DAAD6C5872A3}"/>
                </c:ext>
              </c:extLst>
            </c:dLbl>
            <c:dLbl>
              <c:idx val="4"/>
              <c:layout>
                <c:manualLayout>
                  <c:x val="-4.1176457873565664E-2"/>
                  <c:y val="-0.120052331472994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B6-4BDE-8606-DAAD6C5872A3}"/>
                </c:ext>
              </c:extLst>
            </c:dLbl>
            <c:dLbl>
              <c:idx val="5"/>
              <c:layout>
                <c:manualLayout>
                  <c:x val="-6.6339848796300185E-2"/>
                  <c:y val="-0.120052331472994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F2D-E146-A586-C1BCA8E761F2}"/>
                </c:ext>
              </c:extLst>
            </c:dLbl>
            <c:dLbl>
              <c:idx val="6"/>
              <c:layout>
                <c:manualLayout>
                  <c:x val="1.4122671526517744E-2"/>
                  <c:y val="-3.025135541555239E-3"/>
                </c:manualLayout>
              </c:layout>
              <c:tx>
                <c:rich>
                  <a:bodyPr/>
                  <a:lstStyle/>
                  <a:p>
                    <a:fld id="{54DC46BD-BF00-4382-8AF6-C73A509F3BFB}" type="PERCENTAGE">
                      <a:rPr lang="en-US" smtClean="0"/>
                      <a:pPr/>
                      <a:t>[PERCENTUALE]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C1D-5A4A-B386-F39FF3D2A4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Foglio1!$A$2:$A$8</c:f>
              <c:strCache>
                <c:ptCount val="7"/>
                <c:pt idx="0">
                  <c:v>Tether</c:v>
                </c:pt>
                <c:pt idx="1">
                  <c:v>USDC</c:v>
                </c:pt>
                <c:pt idx="2">
                  <c:v>Ethena USDe</c:v>
                </c:pt>
                <c:pt idx="3">
                  <c:v>Dai</c:v>
                </c:pt>
                <c:pt idx="6">
                  <c:v>Other</c:v>
                </c:pt>
              </c:strCache>
            </c:strRef>
          </c:cat>
          <c:val>
            <c:numRef>
              <c:f>Foglio1!$B$2:$B$8</c:f>
              <c:numCache>
                <c:formatCode>_(* #,##0.00_);_(* \(#,##0.00\);_(* "-"??_);_(@_)</c:formatCode>
                <c:ptCount val="7"/>
                <c:pt idx="0">
                  <c:v>182386699241</c:v>
                </c:pt>
                <c:pt idx="1">
                  <c:v>76704364037</c:v>
                </c:pt>
                <c:pt idx="2">
                  <c:v>11063466814</c:v>
                </c:pt>
                <c:pt idx="3">
                  <c:v>5364039510</c:v>
                </c:pt>
                <c:pt idx="6" formatCode="_-* #,##0_-;\-* #,##0_-;_-* &quot;-&quot;??_-;_-@_-">
                  <c:v>15828098812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B6-4BDE-8606-DAAD6C5872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70655392040755"/>
          <c:y val="0.14347860574123086"/>
          <c:w val="0.55878104111049387"/>
          <c:h val="0.85703956667931158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Mkt Cap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9E-3746-8F9F-D45326EDEF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9E-3746-8F9F-D45326EDEF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9E-3746-8F9F-D45326EDEF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9E-3746-8F9F-D45326EDEF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89E-3746-8F9F-D45326EDEFC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600" b="1" i="0" u="none" strike="noStrike" kern="1200" baseline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fld id="{2E8F703F-B5CE-48DC-BE6B-36ED981D3491}" type="PERCENTAGE">
                      <a:rPr lang="en-US" sz="1600" b="1" i="0" u="none" strike="noStrike" kern="1200" baseline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rPr>
                      <a:pPr algn="ctr">
                        <a:defRPr lang="en-US" sz="1600" b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defRPr>
                      </a:pPr>
                      <a:t>[PERCENTUALE]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9E-3746-8F9F-D45326EDEFC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9E-3746-8F9F-D45326EDEFCA}"/>
                </c:ext>
              </c:extLst>
            </c:dLbl>
            <c:dLbl>
              <c:idx val="4"/>
              <c:layout>
                <c:manualLayout>
                  <c:x val="1.4122671526517744E-2"/>
                  <c:y val="-3.025135541555239E-3"/>
                </c:manualLayout>
              </c:layout>
              <c:tx>
                <c:rich>
                  <a:bodyPr/>
                  <a:lstStyle/>
                  <a:p>
                    <a:fld id="{54DC46BD-BF00-4382-8AF6-C73A509F3BFB}" type="PERCENTAGE">
                      <a:rPr lang="en-US" smtClean="0"/>
                      <a:pPr/>
                      <a:t>[PERCENTUALE]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89E-3746-8F9F-D45326EDEF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Tether</c:v>
                </c:pt>
                <c:pt idx="1">
                  <c:v>USD Coin</c:v>
                </c:pt>
                <c:pt idx="2">
                  <c:v>Dai</c:v>
                </c:pt>
                <c:pt idx="3">
                  <c:v>FDUSD</c:v>
                </c:pt>
                <c:pt idx="4">
                  <c:v>Other</c:v>
                </c:pt>
              </c:strCache>
            </c:strRef>
          </c:cat>
          <c:val>
            <c:numRef>
              <c:f>Foglio1!$B$2:$B$6</c:f>
              <c:numCache>
                <c:formatCode>_(* #,##0.00_);_(* \(#,##0.00\);_(* "-"??_);_(@_)</c:formatCode>
                <c:ptCount val="5"/>
                <c:pt idx="0">
                  <c:v>120125553862</c:v>
                </c:pt>
                <c:pt idx="1">
                  <c:v>34329566548</c:v>
                </c:pt>
                <c:pt idx="2">
                  <c:v>5364102111</c:v>
                </c:pt>
                <c:pt idx="3">
                  <c:v>267821692</c:v>
                </c:pt>
                <c:pt idx="4" formatCode="_-* #,##0_-;\-* #,##0_-;_-* &quot;-&quot;??_-;_-@_-">
                  <c:v>9584541117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9E-3746-8F9F-D45326EDEF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70655392040755"/>
          <c:y val="0.14347860574123086"/>
          <c:w val="0.55878104111049387"/>
          <c:h val="0.85703956667931158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Mkt Cap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34-6D47-B624-7DB496CC7E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34-6D47-B624-7DB496CC7E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34-6D47-B624-7DB496CC7E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34-6D47-B624-7DB496CC7E4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D34-6D47-B624-7DB496CC7E4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D34-6D47-B624-7DB496CC7E41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D34-6D47-B624-7DB496CC7E4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600" b="1" i="0" u="none" strike="noStrike" kern="1200" baseline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fld id="{2E8F703F-B5CE-48DC-BE6B-36ED981D3491}" type="PERCENTAGE">
                      <a:rPr lang="en-US" sz="1600" b="1" i="0" u="none" strike="noStrike" kern="1200" baseline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rPr>
                      <a:pPr algn="ctr">
                        <a:defRPr lang="en-US" sz="1600" b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defRPr>
                      </a:pPr>
                      <a:t>[PERCENTUALE]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34-6D47-B624-7DB496CC7E41}"/>
                </c:ext>
              </c:extLst>
            </c:dLbl>
            <c:dLbl>
              <c:idx val="3"/>
              <c:layout>
                <c:manualLayout>
                  <c:x val="-3.6601295887613849E-2"/>
                  <c:y val="-0.113192198245966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34-6D47-B624-7DB496CC7E41}"/>
                </c:ext>
              </c:extLst>
            </c:dLbl>
            <c:dLbl>
              <c:idx val="4"/>
              <c:layout>
                <c:manualLayout>
                  <c:x val="-4.1176457873565664E-2"/>
                  <c:y val="-0.120052331472994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34-6D47-B624-7DB496CC7E41}"/>
                </c:ext>
              </c:extLst>
            </c:dLbl>
            <c:dLbl>
              <c:idx val="5"/>
              <c:layout>
                <c:manualLayout>
                  <c:x val="-6.6339848796300185E-2"/>
                  <c:y val="-0.120052331472994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34-6D47-B624-7DB496CC7E41}"/>
                </c:ext>
              </c:extLst>
            </c:dLbl>
            <c:dLbl>
              <c:idx val="6"/>
              <c:layout>
                <c:manualLayout>
                  <c:x val="1.4122671526517744E-2"/>
                  <c:y val="-3.025135541555239E-3"/>
                </c:manualLayout>
              </c:layout>
              <c:tx>
                <c:rich>
                  <a:bodyPr/>
                  <a:lstStyle/>
                  <a:p>
                    <a:fld id="{54DC46BD-BF00-4382-8AF6-C73A509F3BFB}" type="PERCENTAGE">
                      <a:rPr lang="en-US" smtClean="0"/>
                      <a:pPr/>
                      <a:t>[PERCENTUALE]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D34-6D47-B624-7DB496CC7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Foglio1!$A$2:$A$8</c:f>
              <c:strCache>
                <c:ptCount val="7"/>
                <c:pt idx="0">
                  <c:v>Tether</c:v>
                </c:pt>
                <c:pt idx="1">
                  <c:v>USDC</c:v>
                </c:pt>
                <c:pt idx="2">
                  <c:v>Ethena USDe</c:v>
                </c:pt>
                <c:pt idx="3">
                  <c:v>Dai</c:v>
                </c:pt>
                <c:pt idx="6">
                  <c:v>Other</c:v>
                </c:pt>
              </c:strCache>
            </c:strRef>
          </c:cat>
          <c:val>
            <c:numRef>
              <c:f>Foglio1!$B$2:$B$8</c:f>
              <c:numCache>
                <c:formatCode>_(* #,##0.00_);_(* \(#,##0.00\);_(* "-"??_);_(@_)</c:formatCode>
                <c:ptCount val="7"/>
                <c:pt idx="0">
                  <c:v>182386699241</c:v>
                </c:pt>
                <c:pt idx="1">
                  <c:v>76704364037</c:v>
                </c:pt>
                <c:pt idx="2">
                  <c:v>11063466814</c:v>
                </c:pt>
                <c:pt idx="3">
                  <c:v>5364039510</c:v>
                </c:pt>
                <c:pt idx="6" formatCode="_-* #,##0_-;\-* #,##0_-;_-* &quot;-&quot;??_-;_-@_-">
                  <c:v>15828098812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D34-6D47-B624-7DB496CC7E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D70BD-F6E8-4537-92D8-8C6258BE0EB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01930-B14B-4414-A14A-9329C0722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26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96191-9AD0-064C-B136-98BA86C2F7B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6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01930-B14B-4414-A14A-9329C0722DB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24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01930-B14B-4414-A14A-9329C0722DB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019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574A5-0633-C864-2B19-0F18A8449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761CA76-1CAD-93A1-8D85-31560235A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4BFC553-15FA-7DA9-7CCA-675AFA526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9AB958-1DEF-8E5C-EC2C-34F08CC0C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01930-B14B-4414-A14A-9329C0722DB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30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77521-ED3C-9677-821D-CFF3CC9E0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2DBA96-E63C-2C58-8EAA-A81797D59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BA8DE96-77D4-BE58-AD0D-C4BF06A36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B024F2-AC72-21C0-11E6-D02B9DC2F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96191-9AD0-064C-B136-98BA86C2F7B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81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R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3ED267E-BDE2-8A4E-A902-14CA49684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012" y="2397005"/>
            <a:ext cx="5954848" cy="1369971"/>
          </a:xfrm>
          <a:prstGeom prst="rect">
            <a:avLst/>
          </a:prstGeom>
        </p:spPr>
        <p:txBody>
          <a:bodyPr lIns="0" tIns="144000" rIns="0" bIns="0"/>
          <a:lstStyle>
            <a:lvl1pPr algn="l">
              <a:defRPr sz="2667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1AA98-5370-3341-AEA7-E5C1D4258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8011" y="3766976"/>
            <a:ext cx="5954848" cy="1051915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buNone/>
              <a:defRPr sz="1733">
                <a:solidFill>
                  <a:schemeClr val="bg1"/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37" name="Segnaposto testo 8">
            <a:extLst>
              <a:ext uri="{FF2B5EF4-FFF2-40B4-BE49-F238E27FC236}">
                <a16:creationId xmlns:a16="http://schemas.microsoft.com/office/drawing/2014/main" id="{F1175027-2715-C94D-B66B-BF68CA41C3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3012" y="2109005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733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Osservatorio</a:t>
            </a:r>
          </a:p>
        </p:txBody>
      </p:sp>
      <p:sp>
        <p:nvSpPr>
          <p:cNvPr id="46" name="Elemento grafico 6">
            <a:extLst>
              <a:ext uri="{FF2B5EF4-FFF2-40B4-BE49-F238E27FC236}">
                <a16:creationId xmlns:a16="http://schemas.microsoft.com/office/drawing/2014/main" id="{9D51FFD6-515A-624F-B793-076CFEF54E79}"/>
              </a:ext>
            </a:extLst>
          </p:cNvPr>
          <p:cNvSpPr/>
          <p:nvPr userDrawn="1"/>
        </p:nvSpPr>
        <p:spPr>
          <a:xfrm>
            <a:off x="5438012" y="1859097"/>
            <a:ext cx="195000" cy="201743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Montserrat" pitchFamily="2" charset="77"/>
            </a:endParaRPr>
          </a:p>
        </p:txBody>
      </p:sp>
      <p:sp>
        <p:nvSpPr>
          <p:cNvPr id="50" name="Segnaposto testo 8">
            <a:extLst>
              <a:ext uri="{FF2B5EF4-FFF2-40B4-BE49-F238E27FC236}">
                <a16:creationId xmlns:a16="http://schemas.microsoft.com/office/drawing/2014/main" id="{076EBB1A-C496-8E4D-B770-DAB80FD3EA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3012" y="1815967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467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Data</a:t>
            </a:r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5871D5E6-8DC5-5A4C-8C35-49A992E8A38B}"/>
              </a:ext>
            </a:extLst>
          </p:cNvPr>
          <p:cNvGrpSpPr/>
          <p:nvPr userDrawn="1"/>
        </p:nvGrpSpPr>
        <p:grpSpPr>
          <a:xfrm>
            <a:off x="5438012" y="2155483"/>
            <a:ext cx="195000" cy="195047"/>
            <a:chOff x="3803534" y="2472339"/>
            <a:chExt cx="172493" cy="1725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4" name="Figura a mano libera 53">
              <a:extLst>
                <a:ext uri="{FF2B5EF4-FFF2-40B4-BE49-F238E27FC236}">
                  <a16:creationId xmlns:a16="http://schemas.microsoft.com/office/drawing/2014/main" id="{3FD372A5-43DB-1148-BED3-FA530493AC4F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55" name="Figura a mano libera 54">
              <a:extLst>
                <a:ext uri="{FF2B5EF4-FFF2-40B4-BE49-F238E27FC236}">
                  <a16:creationId xmlns:a16="http://schemas.microsoft.com/office/drawing/2014/main" id="{FC25D8CF-9498-9548-A76F-9DE75008729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39EE79E7-9AC9-EC47-B0CF-70C460D22507}"/>
              </a:ext>
            </a:extLst>
          </p:cNvPr>
          <p:cNvGrpSpPr/>
          <p:nvPr userDrawn="1"/>
        </p:nvGrpSpPr>
        <p:grpSpPr>
          <a:xfrm>
            <a:off x="1394845" y="2157611"/>
            <a:ext cx="2587200" cy="2587200"/>
            <a:chOff x="3803534" y="2472339"/>
            <a:chExt cx="172493" cy="172534"/>
          </a:xfrm>
          <a:solidFill>
            <a:schemeClr val="bg1"/>
          </a:solidFill>
        </p:grpSpPr>
        <p:sp>
          <p:nvSpPr>
            <p:cNvPr id="73" name="Figura a mano libera 72">
              <a:extLst>
                <a:ext uri="{FF2B5EF4-FFF2-40B4-BE49-F238E27FC236}">
                  <a16:creationId xmlns:a16="http://schemas.microsoft.com/office/drawing/2014/main" id="{EB95A983-CA95-A042-B456-6B2112E5C6CC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74" name="Figura a mano libera 73">
              <a:extLst>
                <a:ext uri="{FF2B5EF4-FFF2-40B4-BE49-F238E27FC236}">
                  <a16:creationId xmlns:a16="http://schemas.microsoft.com/office/drawing/2014/main" id="{BD3E3C59-4B9A-2842-93F6-4CA0874BF72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0943723-A985-B846-9A2A-C03A7B6B671B}"/>
              </a:ext>
            </a:extLst>
          </p:cNvPr>
          <p:cNvCxnSpPr>
            <a:cxnSpLocks/>
          </p:cNvCxnSpPr>
          <p:nvPr userDrawn="1"/>
        </p:nvCxnSpPr>
        <p:spPr>
          <a:xfrm>
            <a:off x="0" y="-210727"/>
            <a:ext cx="412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A5426983-B0A6-374F-B4AA-64928B29F6C3}"/>
              </a:ext>
            </a:extLst>
          </p:cNvPr>
          <p:cNvGrpSpPr/>
          <p:nvPr userDrawn="1"/>
        </p:nvGrpSpPr>
        <p:grpSpPr>
          <a:xfrm>
            <a:off x="5407276" y="604821"/>
            <a:ext cx="5940365" cy="452271"/>
            <a:chOff x="4055457" y="453615"/>
            <a:chExt cx="4210892" cy="320597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77FF7D1D-BBB5-DD45-95D8-35F6ED0982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55457" y="476285"/>
              <a:ext cx="2256196" cy="275256"/>
            </a:xfrm>
            <a:prstGeom prst="rect">
              <a:avLst/>
            </a:prstGeom>
          </p:spPr>
        </p:pic>
        <p:pic>
          <p:nvPicPr>
            <p:cNvPr id="18" name="Immagine 17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C84CB3B1-73B5-2F47-AB79-26818BD2E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782105" y="453615"/>
              <a:ext cx="1484244" cy="320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346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EFR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6" y="17502"/>
            <a:ext cx="839649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pic>
        <p:nvPicPr>
          <p:cNvPr id="18" name="Immagine 17" descr="Immagine che contiene segnale, disegnando, stella&#10;&#10;Descrizione generata automaticamente">
            <a:extLst>
              <a:ext uri="{FF2B5EF4-FFF2-40B4-BE49-F238E27FC236}">
                <a16:creationId xmlns:a16="http://schemas.microsoft.com/office/drawing/2014/main" id="{2F42B086-81E2-6844-8969-D08C3EC7E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783" b="14608"/>
          <a:stretch/>
        </p:blipFill>
        <p:spPr>
          <a:xfrm>
            <a:off x="61519" y="6259282"/>
            <a:ext cx="3211567" cy="537807"/>
          </a:xfrm>
          <a:prstGeom prst="rect">
            <a:avLst/>
          </a:prstGeom>
        </p:spPr>
      </p:pic>
      <p:sp>
        <p:nvSpPr>
          <p:cNvPr id="21" name="Elemento grafico 6">
            <a:extLst>
              <a:ext uri="{FF2B5EF4-FFF2-40B4-BE49-F238E27FC236}">
                <a16:creationId xmlns:a16="http://schemas.microsoft.com/office/drawing/2014/main" id="{4840F13C-A422-2A49-98D5-F485F951F4B8}"/>
              </a:ext>
            </a:extLst>
          </p:cNvPr>
          <p:cNvSpPr/>
          <p:nvPr userDrawn="1"/>
        </p:nvSpPr>
        <p:spPr>
          <a:xfrm>
            <a:off x="9170529" y="432306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7526DF7-A5A0-BF47-9773-FCCF0A0C527A}"/>
              </a:ext>
            </a:extLst>
          </p:cNvPr>
          <p:cNvGrpSpPr/>
          <p:nvPr userDrawn="1"/>
        </p:nvGrpSpPr>
        <p:grpSpPr>
          <a:xfrm>
            <a:off x="9170529" y="191979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3" name="Figura a mano libera 22">
              <a:extLst>
                <a:ext uri="{FF2B5EF4-FFF2-40B4-BE49-F238E27FC236}">
                  <a16:creationId xmlns:a16="http://schemas.microsoft.com/office/drawing/2014/main" id="{263EF1B1-C6B2-6042-9DC0-BFB5E13AAF2E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24" name="Figura a mano libera 23">
              <a:extLst>
                <a:ext uri="{FF2B5EF4-FFF2-40B4-BE49-F238E27FC236}">
                  <a16:creationId xmlns:a16="http://schemas.microsoft.com/office/drawing/2014/main" id="{C057466C-4B21-584F-84DF-6AA499420884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25" name="Elemento grafico 93">
            <a:extLst>
              <a:ext uri="{FF2B5EF4-FFF2-40B4-BE49-F238E27FC236}">
                <a16:creationId xmlns:a16="http://schemas.microsoft.com/office/drawing/2014/main" id="{E66EC570-715B-AE4B-8521-CC0194E1D131}"/>
              </a:ext>
            </a:extLst>
          </p:cNvPr>
          <p:cNvSpPr>
            <a:spLocks noChangeAspect="1"/>
          </p:cNvSpPr>
          <p:nvPr userDrawn="1"/>
        </p:nvSpPr>
        <p:spPr>
          <a:xfrm>
            <a:off x="10701677" y="428354"/>
            <a:ext cx="167999" cy="167999"/>
          </a:xfrm>
          <a:custGeom>
            <a:avLst/>
            <a:gdLst>
              <a:gd name="connsiteX0" fmla="*/ 1031080 w 1426087"/>
              <a:gd name="connsiteY0" fmla="*/ 549879 h 1426365"/>
              <a:gd name="connsiteX1" fmla="*/ 1112969 w 1426087"/>
              <a:gd name="connsiteY1" fmla="*/ 465059 h 1426365"/>
              <a:gd name="connsiteX2" fmla="*/ 1018653 w 1426087"/>
              <a:gd name="connsiteY2" fmla="*/ 490958 h 1426365"/>
              <a:gd name="connsiteX3" fmla="*/ 1090930 w 1426087"/>
              <a:gd name="connsiteY3" fmla="*/ 400069 h 1426365"/>
              <a:gd name="connsiteX4" fmla="*/ 986684 w 1426087"/>
              <a:gd name="connsiteY4" fmla="*/ 439981 h 1426365"/>
              <a:gd name="connsiteX5" fmla="*/ 866786 w 1426087"/>
              <a:gd name="connsiteY5" fmla="*/ 388166 h 1426365"/>
              <a:gd name="connsiteX6" fmla="*/ 702802 w 1426087"/>
              <a:gd name="connsiteY6" fmla="*/ 552178 h 1426365"/>
              <a:gd name="connsiteX7" fmla="*/ 706977 w 1426087"/>
              <a:gd name="connsiteY7" fmla="*/ 589687 h 1426365"/>
              <a:gd name="connsiteX8" fmla="*/ 368786 w 1426087"/>
              <a:gd name="connsiteY8" fmla="*/ 418145 h 1426365"/>
              <a:gd name="connsiteX9" fmla="*/ 346540 w 1426087"/>
              <a:gd name="connsiteY9" fmla="*/ 500674 h 1426365"/>
              <a:gd name="connsiteX10" fmla="*/ 419543 w 1426087"/>
              <a:gd name="connsiteY10" fmla="*/ 637327 h 1426365"/>
              <a:gd name="connsiteX11" fmla="*/ 345183 w 1426087"/>
              <a:gd name="connsiteY11" fmla="*/ 616745 h 1426365"/>
              <a:gd name="connsiteX12" fmla="*/ 345183 w 1426087"/>
              <a:gd name="connsiteY12" fmla="*/ 618836 h 1426365"/>
              <a:gd name="connsiteX13" fmla="*/ 476791 w 1426087"/>
              <a:gd name="connsiteY13" fmla="*/ 779815 h 1426365"/>
              <a:gd name="connsiteX14" fmla="*/ 433544 w 1426087"/>
              <a:gd name="connsiteY14" fmla="*/ 785564 h 1426365"/>
              <a:gd name="connsiteX15" fmla="*/ 402742 w 1426087"/>
              <a:gd name="connsiteY15" fmla="*/ 782642 h 1426365"/>
              <a:gd name="connsiteX16" fmla="*/ 556061 w 1426087"/>
              <a:gd name="connsiteY16" fmla="*/ 896620 h 1426365"/>
              <a:gd name="connsiteX17" fmla="*/ 352296 w 1426087"/>
              <a:gd name="connsiteY17" fmla="*/ 966926 h 1426365"/>
              <a:gd name="connsiteX18" fmla="*/ 313128 w 1426087"/>
              <a:gd name="connsiteY18" fmla="*/ 964627 h 1426365"/>
              <a:gd name="connsiteX19" fmla="*/ 564738 w 1426087"/>
              <a:gd name="connsiteY19" fmla="*/ 1038278 h 1426365"/>
              <a:gd name="connsiteX20" fmla="*/ 1031608 w 1426087"/>
              <a:gd name="connsiteY20" fmla="*/ 571300 h 1426365"/>
              <a:gd name="connsiteX21" fmla="*/ 1031080 w 1426087"/>
              <a:gd name="connsiteY21" fmla="*/ 549879 h 1426365"/>
              <a:gd name="connsiteX22" fmla="*/ 713044 w 1426087"/>
              <a:gd name="connsiteY22" fmla="*/ 0 h 1426365"/>
              <a:gd name="connsiteX23" fmla="*/ 1426088 w 1426087"/>
              <a:gd name="connsiteY23" fmla="*/ 713261 h 1426365"/>
              <a:gd name="connsiteX24" fmla="*/ 713044 w 1426087"/>
              <a:gd name="connsiteY24" fmla="*/ 1426366 h 1426365"/>
              <a:gd name="connsiteX25" fmla="*/ 0 w 1426087"/>
              <a:gd name="connsiteY25" fmla="*/ 713261 h 1426365"/>
              <a:gd name="connsiteX26" fmla="*/ 713044 w 1426087"/>
              <a:gd name="connsiteY26" fmla="*/ 0 h 14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26087" h="1426365">
                <a:moveTo>
                  <a:pt x="1031080" y="549879"/>
                </a:moveTo>
                <a:cubicBezTo>
                  <a:pt x="1063248" y="526902"/>
                  <a:pt x="1091034" y="497960"/>
                  <a:pt x="1112969" y="465059"/>
                </a:cubicBezTo>
                <a:cubicBezTo>
                  <a:pt x="1083618" y="478216"/>
                  <a:pt x="1051866" y="486990"/>
                  <a:pt x="1018653" y="490958"/>
                </a:cubicBezTo>
                <a:cubicBezTo>
                  <a:pt x="1052600" y="470591"/>
                  <a:pt x="1078502" y="438520"/>
                  <a:pt x="1090930" y="400069"/>
                </a:cubicBezTo>
                <a:cubicBezTo>
                  <a:pt x="1059177" y="418880"/>
                  <a:pt x="1024089" y="432564"/>
                  <a:pt x="986684" y="439981"/>
                </a:cubicBezTo>
                <a:cubicBezTo>
                  <a:pt x="956711" y="408013"/>
                  <a:pt x="914104" y="388166"/>
                  <a:pt x="866786" y="388166"/>
                </a:cubicBezTo>
                <a:cubicBezTo>
                  <a:pt x="776229" y="388166"/>
                  <a:pt x="702802" y="461713"/>
                  <a:pt x="702802" y="552178"/>
                </a:cubicBezTo>
                <a:cubicBezTo>
                  <a:pt x="702802" y="565137"/>
                  <a:pt x="704159" y="577671"/>
                  <a:pt x="706977" y="589687"/>
                </a:cubicBezTo>
                <a:cubicBezTo>
                  <a:pt x="570675" y="582893"/>
                  <a:pt x="449628" y="517497"/>
                  <a:pt x="368786" y="418145"/>
                </a:cubicBezTo>
                <a:cubicBezTo>
                  <a:pt x="354681" y="442384"/>
                  <a:pt x="346540" y="470583"/>
                  <a:pt x="346540" y="500674"/>
                </a:cubicBezTo>
                <a:cubicBezTo>
                  <a:pt x="346540" y="557616"/>
                  <a:pt x="375570" y="607962"/>
                  <a:pt x="419543" y="637327"/>
                </a:cubicBezTo>
                <a:cubicBezTo>
                  <a:pt x="392708" y="636489"/>
                  <a:pt x="367325" y="629072"/>
                  <a:pt x="345183" y="616745"/>
                </a:cubicBezTo>
                <a:cubicBezTo>
                  <a:pt x="345183" y="617367"/>
                  <a:pt x="345183" y="618205"/>
                  <a:pt x="345183" y="618836"/>
                </a:cubicBezTo>
                <a:cubicBezTo>
                  <a:pt x="345183" y="698435"/>
                  <a:pt x="401688" y="764774"/>
                  <a:pt x="476791" y="779815"/>
                </a:cubicBezTo>
                <a:cubicBezTo>
                  <a:pt x="463110" y="783584"/>
                  <a:pt x="448582" y="785564"/>
                  <a:pt x="433544" y="785564"/>
                </a:cubicBezTo>
                <a:cubicBezTo>
                  <a:pt x="423104" y="785564"/>
                  <a:pt x="412767" y="784518"/>
                  <a:pt x="402742" y="782642"/>
                </a:cubicBezTo>
                <a:cubicBezTo>
                  <a:pt x="423631" y="847830"/>
                  <a:pt x="484310" y="895254"/>
                  <a:pt x="556061" y="896620"/>
                </a:cubicBezTo>
                <a:cubicBezTo>
                  <a:pt x="499876" y="940595"/>
                  <a:pt x="429059" y="966926"/>
                  <a:pt x="352296" y="966926"/>
                </a:cubicBezTo>
                <a:cubicBezTo>
                  <a:pt x="339029" y="966926"/>
                  <a:pt x="325970" y="966088"/>
                  <a:pt x="313128" y="964627"/>
                </a:cubicBezTo>
                <a:cubicBezTo>
                  <a:pt x="385716" y="1011221"/>
                  <a:pt x="471986" y="1038278"/>
                  <a:pt x="564738" y="1038278"/>
                </a:cubicBezTo>
                <a:cubicBezTo>
                  <a:pt x="866578" y="1038278"/>
                  <a:pt x="1031608" y="788287"/>
                  <a:pt x="1031608" y="571300"/>
                </a:cubicBezTo>
                <a:cubicBezTo>
                  <a:pt x="1031599" y="564082"/>
                  <a:pt x="1031392" y="556985"/>
                  <a:pt x="1031080" y="549879"/>
                </a:cubicBezTo>
                <a:close/>
                <a:moveTo>
                  <a:pt x="713044" y="0"/>
                </a:moveTo>
                <a:cubicBezTo>
                  <a:pt x="1106175" y="0"/>
                  <a:pt x="1426088" y="319943"/>
                  <a:pt x="1426088" y="713261"/>
                </a:cubicBezTo>
                <a:cubicBezTo>
                  <a:pt x="1426088" y="1106483"/>
                  <a:pt x="1106175" y="1426366"/>
                  <a:pt x="713044" y="1426366"/>
                </a:cubicBezTo>
                <a:cubicBezTo>
                  <a:pt x="319912" y="1426366"/>
                  <a:pt x="0" y="1106483"/>
                  <a:pt x="0" y="713261"/>
                </a:cubicBezTo>
                <a:cubicBezTo>
                  <a:pt x="0" y="319943"/>
                  <a:pt x="319912" y="0"/>
                  <a:pt x="713044" y="0"/>
                </a:cubicBezTo>
                <a:close/>
              </a:path>
            </a:pathLst>
          </a:custGeom>
          <a:solidFill>
            <a:schemeClr val="accent1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Montserrat" pitchFamily="2" charset="77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F9197DD-3C0B-3E44-8EB6-8CE2408A1978}"/>
              </a:ext>
            </a:extLst>
          </p:cNvPr>
          <p:cNvSpPr/>
          <p:nvPr userDrawn="1"/>
        </p:nvSpPr>
        <p:spPr>
          <a:xfrm>
            <a:off x="9325274" y="417701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10.10.17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C53E5A5-B60B-1C4C-B497-0C738BE75A99}"/>
              </a:ext>
            </a:extLst>
          </p:cNvPr>
          <p:cNvSpPr/>
          <p:nvPr userDrawn="1"/>
        </p:nvSpPr>
        <p:spPr>
          <a:xfrm>
            <a:off x="10869675" y="413616"/>
            <a:ext cx="844676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#OEC19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3E25A15-C92B-754D-9BD7-3FD19375D99A}"/>
              </a:ext>
            </a:extLst>
          </p:cNvPr>
          <p:cNvSpPr/>
          <p:nvPr userDrawn="1"/>
        </p:nvSpPr>
        <p:spPr>
          <a:xfrm>
            <a:off x="9325273" y="163333"/>
            <a:ext cx="2389971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12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Osservatorio Internet Media</a:t>
            </a:r>
          </a:p>
        </p:txBody>
      </p:sp>
      <p:pic>
        <p:nvPicPr>
          <p:cNvPr id="20" name="Immagine 1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4051D5AC-52EA-AE44-99B8-6F6C9A388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6627" y="6201488"/>
            <a:ext cx="1424108" cy="6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5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MI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3ED267E-BDE2-8A4E-A902-14CA49684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012" y="2397005"/>
            <a:ext cx="5954848" cy="1369971"/>
          </a:xfrm>
          <a:prstGeom prst="rect">
            <a:avLst/>
          </a:prstGeom>
        </p:spPr>
        <p:txBody>
          <a:bodyPr lIns="0" tIns="144000" rIns="0" bIns="0"/>
          <a:lstStyle>
            <a:lvl1pPr algn="l">
              <a:defRPr sz="2667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1AA98-5370-3341-AEA7-E5C1D4258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8011" y="3766976"/>
            <a:ext cx="5954848" cy="1051915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buNone/>
              <a:defRPr sz="1733">
                <a:solidFill>
                  <a:schemeClr val="bg1"/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37" name="Segnaposto testo 8">
            <a:extLst>
              <a:ext uri="{FF2B5EF4-FFF2-40B4-BE49-F238E27FC236}">
                <a16:creationId xmlns:a16="http://schemas.microsoft.com/office/drawing/2014/main" id="{F1175027-2715-C94D-B66B-BF68CA41C3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3012" y="2109005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733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Osservatorio</a:t>
            </a:r>
          </a:p>
        </p:txBody>
      </p:sp>
      <p:sp>
        <p:nvSpPr>
          <p:cNvPr id="46" name="Elemento grafico 6">
            <a:extLst>
              <a:ext uri="{FF2B5EF4-FFF2-40B4-BE49-F238E27FC236}">
                <a16:creationId xmlns:a16="http://schemas.microsoft.com/office/drawing/2014/main" id="{9D51FFD6-515A-624F-B793-076CFEF54E79}"/>
              </a:ext>
            </a:extLst>
          </p:cNvPr>
          <p:cNvSpPr/>
          <p:nvPr userDrawn="1"/>
        </p:nvSpPr>
        <p:spPr>
          <a:xfrm>
            <a:off x="5438012" y="1859097"/>
            <a:ext cx="195000" cy="201743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Montserrat" pitchFamily="2" charset="77"/>
            </a:endParaRPr>
          </a:p>
        </p:txBody>
      </p:sp>
      <p:sp>
        <p:nvSpPr>
          <p:cNvPr id="50" name="Segnaposto testo 8">
            <a:extLst>
              <a:ext uri="{FF2B5EF4-FFF2-40B4-BE49-F238E27FC236}">
                <a16:creationId xmlns:a16="http://schemas.microsoft.com/office/drawing/2014/main" id="{076EBB1A-C496-8E4D-B770-DAB80FD3EA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3012" y="1815967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467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Data</a:t>
            </a:r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5871D5E6-8DC5-5A4C-8C35-49A992E8A38B}"/>
              </a:ext>
            </a:extLst>
          </p:cNvPr>
          <p:cNvGrpSpPr/>
          <p:nvPr userDrawn="1"/>
        </p:nvGrpSpPr>
        <p:grpSpPr>
          <a:xfrm>
            <a:off x="5438012" y="2155483"/>
            <a:ext cx="195000" cy="195047"/>
            <a:chOff x="3803534" y="2472339"/>
            <a:chExt cx="172493" cy="1725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4" name="Figura a mano libera 53">
              <a:extLst>
                <a:ext uri="{FF2B5EF4-FFF2-40B4-BE49-F238E27FC236}">
                  <a16:creationId xmlns:a16="http://schemas.microsoft.com/office/drawing/2014/main" id="{3FD372A5-43DB-1148-BED3-FA530493AC4F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55" name="Figura a mano libera 54">
              <a:extLst>
                <a:ext uri="{FF2B5EF4-FFF2-40B4-BE49-F238E27FC236}">
                  <a16:creationId xmlns:a16="http://schemas.microsoft.com/office/drawing/2014/main" id="{FC25D8CF-9498-9548-A76F-9DE75008729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39EE79E7-9AC9-EC47-B0CF-70C460D22507}"/>
              </a:ext>
            </a:extLst>
          </p:cNvPr>
          <p:cNvGrpSpPr/>
          <p:nvPr userDrawn="1"/>
        </p:nvGrpSpPr>
        <p:grpSpPr>
          <a:xfrm>
            <a:off x="1394845" y="2157611"/>
            <a:ext cx="2587200" cy="2587200"/>
            <a:chOff x="3803534" y="2472339"/>
            <a:chExt cx="172493" cy="172534"/>
          </a:xfrm>
          <a:solidFill>
            <a:schemeClr val="bg1"/>
          </a:solidFill>
        </p:grpSpPr>
        <p:sp>
          <p:nvSpPr>
            <p:cNvPr id="73" name="Figura a mano libera 72">
              <a:extLst>
                <a:ext uri="{FF2B5EF4-FFF2-40B4-BE49-F238E27FC236}">
                  <a16:creationId xmlns:a16="http://schemas.microsoft.com/office/drawing/2014/main" id="{EB95A983-CA95-A042-B456-6B2112E5C6CC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74" name="Figura a mano libera 73">
              <a:extLst>
                <a:ext uri="{FF2B5EF4-FFF2-40B4-BE49-F238E27FC236}">
                  <a16:creationId xmlns:a16="http://schemas.microsoft.com/office/drawing/2014/main" id="{BD3E3C59-4B9A-2842-93F6-4CA0874BF72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0943723-A985-B846-9A2A-C03A7B6B671B}"/>
              </a:ext>
            </a:extLst>
          </p:cNvPr>
          <p:cNvCxnSpPr>
            <a:cxnSpLocks/>
          </p:cNvCxnSpPr>
          <p:nvPr userDrawn="1"/>
        </p:nvCxnSpPr>
        <p:spPr>
          <a:xfrm>
            <a:off x="0" y="-210727"/>
            <a:ext cx="412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41544E53-D7BD-8744-8763-3FB0E8063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7276" y="604819"/>
            <a:ext cx="4053016" cy="49446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900ED31-FD59-0944-80A3-8B5A48B133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51428" y="562441"/>
            <a:ext cx="573864" cy="5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8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E11CF3B9-524F-AD47-B8EA-7AFE41671C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6627" y="6201488"/>
            <a:ext cx="1424108" cy="65651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6" y="17502"/>
            <a:ext cx="839649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pic>
        <p:nvPicPr>
          <p:cNvPr id="18" name="Immagine 17" descr="Immagine che contiene segnale, disegnando, stella&#10;&#10;Descrizione generata automaticamente">
            <a:extLst>
              <a:ext uri="{FF2B5EF4-FFF2-40B4-BE49-F238E27FC236}">
                <a16:creationId xmlns:a16="http://schemas.microsoft.com/office/drawing/2014/main" id="{2F42B086-81E2-6844-8969-D08C3EC7E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1783" b="14608"/>
          <a:stretch/>
        </p:blipFill>
        <p:spPr>
          <a:xfrm>
            <a:off x="61519" y="6259282"/>
            <a:ext cx="3211567" cy="537807"/>
          </a:xfrm>
          <a:prstGeom prst="rect">
            <a:avLst/>
          </a:prstGeom>
        </p:spPr>
      </p:pic>
      <p:sp>
        <p:nvSpPr>
          <p:cNvPr id="21" name="Elemento grafico 6">
            <a:extLst>
              <a:ext uri="{FF2B5EF4-FFF2-40B4-BE49-F238E27FC236}">
                <a16:creationId xmlns:a16="http://schemas.microsoft.com/office/drawing/2014/main" id="{4840F13C-A422-2A49-98D5-F485F951F4B8}"/>
              </a:ext>
            </a:extLst>
          </p:cNvPr>
          <p:cNvSpPr/>
          <p:nvPr userDrawn="1"/>
        </p:nvSpPr>
        <p:spPr>
          <a:xfrm>
            <a:off x="9170529" y="432306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7526DF7-A5A0-BF47-9773-FCCF0A0C527A}"/>
              </a:ext>
            </a:extLst>
          </p:cNvPr>
          <p:cNvGrpSpPr/>
          <p:nvPr userDrawn="1"/>
        </p:nvGrpSpPr>
        <p:grpSpPr>
          <a:xfrm>
            <a:off x="9170529" y="191979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3" name="Figura a mano libera 22">
              <a:extLst>
                <a:ext uri="{FF2B5EF4-FFF2-40B4-BE49-F238E27FC236}">
                  <a16:creationId xmlns:a16="http://schemas.microsoft.com/office/drawing/2014/main" id="{263EF1B1-C6B2-6042-9DC0-BFB5E13AAF2E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24" name="Figura a mano libera 23">
              <a:extLst>
                <a:ext uri="{FF2B5EF4-FFF2-40B4-BE49-F238E27FC236}">
                  <a16:creationId xmlns:a16="http://schemas.microsoft.com/office/drawing/2014/main" id="{C057466C-4B21-584F-84DF-6AA499420884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25" name="Elemento grafico 93">
            <a:extLst>
              <a:ext uri="{FF2B5EF4-FFF2-40B4-BE49-F238E27FC236}">
                <a16:creationId xmlns:a16="http://schemas.microsoft.com/office/drawing/2014/main" id="{E66EC570-715B-AE4B-8521-CC0194E1D131}"/>
              </a:ext>
            </a:extLst>
          </p:cNvPr>
          <p:cNvSpPr>
            <a:spLocks noChangeAspect="1"/>
          </p:cNvSpPr>
          <p:nvPr userDrawn="1"/>
        </p:nvSpPr>
        <p:spPr>
          <a:xfrm>
            <a:off x="10701677" y="428354"/>
            <a:ext cx="167999" cy="167999"/>
          </a:xfrm>
          <a:custGeom>
            <a:avLst/>
            <a:gdLst>
              <a:gd name="connsiteX0" fmla="*/ 1031080 w 1426087"/>
              <a:gd name="connsiteY0" fmla="*/ 549879 h 1426365"/>
              <a:gd name="connsiteX1" fmla="*/ 1112969 w 1426087"/>
              <a:gd name="connsiteY1" fmla="*/ 465059 h 1426365"/>
              <a:gd name="connsiteX2" fmla="*/ 1018653 w 1426087"/>
              <a:gd name="connsiteY2" fmla="*/ 490958 h 1426365"/>
              <a:gd name="connsiteX3" fmla="*/ 1090930 w 1426087"/>
              <a:gd name="connsiteY3" fmla="*/ 400069 h 1426365"/>
              <a:gd name="connsiteX4" fmla="*/ 986684 w 1426087"/>
              <a:gd name="connsiteY4" fmla="*/ 439981 h 1426365"/>
              <a:gd name="connsiteX5" fmla="*/ 866786 w 1426087"/>
              <a:gd name="connsiteY5" fmla="*/ 388166 h 1426365"/>
              <a:gd name="connsiteX6" fmla="*/ 702802 w 1426087"/>
              <a:gd name="connsiteY6" fmla="*/ 552178 h 1426365"/>
              <a:gd name="connsiteX7" fmla="*/ 706977 w 1426087"/>
              <a:gd name="connsiteY7" fmla="*/ 589687 h 1426365"/>
              <a:gd name="connsiteX8" fmla="*/ 368786 w 1426087"/>
              <a:gd name="connsiteY8" fmla="*/ 418145 h 1426365"/>
              <a:gd name="connsiteX9" fmla="*/ 346540 w 1426087"/>
              <a:gd name="connsiteY9" fmla="*/ 500674 h 1426365"/>
              <a:gd name="connsiteX10" fmla="*/ 419543 w 1426087"/>
              <a:gd name="connsiteY10" fmla="*/ 637327 h 1426365"/>
              <a:gd name="connsiteX11" fmla="*/ 345183 w 1426087"/>
              <a:gd name="connsiteY11" fmla="*/ 616745 h 1426365"/>
              <a:gd name="connsiteX12" fmla="*/ 345183 w 1426087"/>
              <a:gd name="connsiteY12" fmla="*/ 618836 h 1426365"/>
              <a:gd name="connsiteX13" fmla="*/ 476791 w 1426087"/>
              <a:gd name="connsiteY13" fmla="*/ 779815 h 1426365"/>
              <a:gd name="connsiteX14" fmla="*/ 433544 w 1426087"/>
              <a:gd name="connsiteY14" fmla="*/ 785564 h 1426365"/>
              <a:gd name="connsiteX15" fmla="*/ 402742 w 1426087"/>
              <a:gd name="connsiteY15" fmla="*/ 782642 h 1426365"/>
              <a:gd name="connsiteX16" fmla="*/ 556061 w 1426087"/>
              <a:gd name="connsiteY16" fmla="*/ 896620 h 1426365"/>
              <a:gd name="connsiteX17" fmla="*/ 352296 w 1426087"/>
              <a:gd name="connsiteY17" fmla="*/ 966926 h 1426365"/>
              <a:gd name="connsiteX18" fmla="*/ 313128 w 1426087"/>
              <a:gd name="connsiteY18" fmla="*/ 964627 h 1426365"/>
              <a:gd name="connsiteX19" fmla="*/ 564738 w 1426087"/>
              <a:gd name="connsiteY19" fmla="*/ 1038278 h 1426365"/>
              <a:gd name="connsiteX20" fmla="*/ 1031608 w 1426087"/>
              <a:gd name="connsiteY20" fmla="*/ 571300 h 1426365"/>
              <a:gd name="connsiteX21" fmla="*/ 1031080 w 1426087"/>
              <a:gd name="connsiteY21" fmla="*/ 549879 h 1426365"/>
              <a:gd name="connsiteX22" fmla="*/ 713044 w 1426087"/>
              <a:gd name="connsiteY22" fmla="*/ 0 h 1426365"/>
              <a:gd name="connsiteX23" fmla="*/ 1426088 w 1426087"/>
              <a:gd name="connsiteY23" fmla="*/ 713261 h 1426365"/>
              <a:gd name="connsiteX24" fmla="*/ 713044 w 1426087"/>
              <a:gd name="connsiteY24" fmla="*/ 1426366 h 1426365"/>
              <a:gd name="connsiteX25" fmla="*/ 0 w 1426087"/>
              <a:gd name="connsiteY25" fmla="*/ 713261 h 1426365"/>
              <a:gd name="connsiteX26" fmla="*/ 713044 w 1426087"/>
              <a:gd name="connsiteY26" fmla="*/ 0 h 14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26087" h="1426365">
                <a:moveTo>
                  <a:pt x="1031080" y="549879"/>
                </a:moveTo>
                <a:cubicBezTo>
                  <a:pt x="1063248" y="526902"/>
                  <a:pt x="1091034" y="497960"/>
                  <a:pt x="1112969" y="465059"/>
                </a:cubicBezTo>
                <a:cubicBezTo>
                  <a:pt x="1083618" y="478216"/>
                  <a:pt x="1051866" y="486990"/>
                  <a:pt x="1018653" y="490958"/>
                </a:cubicBezTo>
                <a:cubicBezTo>
                  <a:pt x="1052600" y="470591"/>
                  <a:pt x="1078502" y="438520"/>
                  <a:pt x="1090930" y="400069"/>
                </a:cubicBezTo>
                <a:cubicBezTo>
                  <a:pt x="1059177" y="418880"/>
                  <a:pt x="1024089" y="432564"/>
                  <a:pt x="986684" y="439981"/>
                </a:cubicBezTo>
                <a:cubicBezTo>
                  <a:pt x="956711" y="408013"/>
                  <a:pt x="914104" y="388166"/>
                  <a:pt x="866786" y="388166"/>
                </a:cubicBezTo>
                <a:cubicBezTo>
                  <a:pt x="776229" y="388166"/>
                  <a:pt x="702802" y="461713"/>
                  <a:pt x="702802" y="552178"/>
                </a:cubicBezTo>
                <a:cubicBezTo>
                  <a:pt x="702802" y="565137"/>
                  <a:pt x="704159" y="577671"/>
                  <a:pt x="706977" y="589687"/>
                </a:cubicBezTo>
                <a:cubicBezTo>
                  <a:pt x="570675" y="582893"/>
                  <a:pt x="449628" y="517497"/>
                  <a:pt x="368786" y="418145"/>
                </a:cubicBezTo>
                <a:cubicBezTo>
                  <a:pt x="354681" y="442384"/>
                  <a:pt x="346540" y="470583"/>
                  <a:pt x="346540" y="500674"/>
                </a:cubicBezTo>
                <a:cubicBezTo>
                  <a:pt x="346540" y="557616"/>
                  <a:pt x="375570" y="607962"/>
                  <a:pt x="419543" y="637327"/>
                </a:cubicBezTo>
                <a:cubicBezTo>
                  <a:pt x="392708" y="636489"/>
                  <a:pt x="367325" y="629072"/>
                  <a:pt x="345183" y="616745"/>
                </a:cubicBezTo>
                <a:cubicBezTo>
                  <a:pt x="345183" y="617367"/>
                  <a:pt x="345183" y="618205"/>
                  <a:pt x="345183" y="618836"/>
                </a:cubicBezTo>
                <a:cubicBezTo>
                  <a:pt x="345183" y="698435"/>
                  <a:pt x="401688" y="764774"/>
                  <a:pt x="476791" y="779815"/>
                </a:cubicBezTo>
                <a:cubicBezTo>
                  <a:pt x="463110" y="783584"/>
                  <a:pt x="448582" y="785564"/>
                  <a:pt x="433544" y="785564"/>
                </a:cubicBezTo>
                <a:cubicBezTo>
                  <a:pt x="423104" y="785564"/>
                  <a:pt x="412767" y="784518"/>
                  <a:pt x="402742" y="782642"/>
                </a:cubicBezTo>
                <a:cubicBezTo>
                  <a:pt x="423631" y="847830"/>
                  <a:pt x="484310" y="895254"/>
                  <a:pt x="556061" y="896620"/>
                </a:cubicBezTo>
                <a:cubicBezTo>
                  <a:pt x="499876" y="940595"/>
                  <a:pt x="429059" y="966926"/>
                  <a:pt x="352296" y="966926"/>
                </a:cubicBezTo>
                <a:cubicBezTo>
                  <a:pt x="339029" y="966926"/>
                  <a:pt x="325970" y="966088"/>
                  <a:pt x="313128" y="964627"/>
                </a:cubicBezTo>
                <a:cubicBezTo>
                  <a:pt x="385716" y="1011221"/>
                  <a:pt x="471986" y="1038278"/>
                  <a:pt x="564738" y="1038278"/>
                </a:cubicBezTo>
                <a:cubicBezTo>
                  <a:pt x="866578" y="1038278"/>
                  <a:pt x="1031608" y="788287"/>
                  <a:pt x="1031608" y="571300"/>
                </a:cubicBezTo>
                <a:cubicBezTo>
                  <a:pt x="1031599" y="564082"/>
                  <a:pt x="1031392" y="556985"/>
                  <a:pt x="1031080" y="549879"/>
                </a:cubicBezTo>
                <a:close/>
                <a:moveTo>
                  <a:pt x="713044" y="0"/>
                </a:moveTo>
                <a:cubicBezTo>
                  <a:pt x="1106175" y="0"/>
                  <a:pt x="1426088" y="319943"/>
                  <a:pt x="1426088" y="713261"/>
                </a:cubicBezTo>
                <a:cubicBezTo>
                  <a:pt x="1426088" y="1106483"/>
                  <a:pt x="1106175" y="1426366"/>
                  <a:pt x="713044" y="1426366"/>
                </a:cubicBezTo>
                <a:cubicBezTo>
                  <a:pt x="319912" y="1426366"/>
                  <a:pt x="0" y="1106483"/>
                  <a:pt x="0" y="713261"/>
                </a:cubicBezTo>
                <a:cubicBezTo>
                  <a:pt x="0" y="319943"/>
                  <a:pt x="319912" y="0"/>
                  <a:pt x="713044" y="0"/>
                </a:cubicBezTo>
                <a:close/>
              </a:path>
            </a:pathLst>
          </a:custGeom>
          <a:solidFill>
            <a:schemeClr val="accent1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Montserrat" pitchFamily="2" charset="77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F9197DD-3C0B-3E44-8EB6-8CE2408A1978}"/>
              </a:ext>
            </a:extLst>
          </p:cNvPr>
          <p:cNvSpPr/>
          <p:nvPr userDrawn="1"/>
        </p:nvSpPr>
        <p:spPr>
          <a:xfrm>
            <a:off x="9325274" y="417701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10.10.17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C53E5A5-B60B-1C4C-B497-0C738BE75A99}"/>
              </a:ext>
            </a:extLst>
          </p:cNvPr>
          <p:cNvSpPr/>
          <p:nvPr userDrawn="1"/>
        </p:nvSpPr>
        <p:spPr>
          <a:xfrm>
            <a:off x="10869675" y="413616"/>
            <a:ext cx="844676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#OEC19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3E25A15-C92B-754D-9BD7-3FD19375D99A}"/>
              </a:ext>
            </a:extLst>
          </p:cNvPr>
          <p:cNvSpPr/>
          <p:nvPr userDrawn="1"/>
        </p:nvSpPr>
        <p:spPr>
          <a:xfrm>
            <a:off x="9325273" y="163333"/>
            <a:ext cx="2389971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12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Osservatorio Internet Media</a:t>
            </a:r>
          </a:p>
        </p:txBody>
      </p:sp>
    </p:spTree>
    <p:extLst>
      <p:ext uri="{BB962C8B-B14F-4D97-AF65-F5344CB8AC3E}">
        <p14:creationId xmlns:p14="http://schemas.microsoft.com/office/powerpoint/2010/main" val="39661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CONTR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3ED267E-BDE2-8A4E-A902-14CA49684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012" y="2397005"/>
            <a:ext cx="5954848" cy="1369971"/>
          </a:xfrm>
          <a:prstGeom prst="rect">
            <a:avLst/>
          </a:prstGeom>
        </p:spPr>
        <p:txBody>
          <a:bodyPr lIns="0" tIns="144000" rIns="0" bIns="0"/>
          <a:lstStyle>
            <a:lvl1pPr algn="l">
              <a:defRPr sz="2667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1AA98-5370-3341-AEA7-E5C1D4258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8011" y="3766976"/>
            <a:ext cx="5954848" cy="1051915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buNone/>
              <a:defRPr sz="1733">
                <a:solidFill>
                  <a:schemeClr val="bg1"/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37" name="Segnaposto testo 8">
            <a:extLst>
              <a:ext uri="{FF2B5EF4-FFF2-40B4-BE49-F238E27FC236}">
                <a16:creationId xmlns:a16="http://schemas.microsoft.com/office/drawing/2014/main" id="{F1175027-2715-C94D-B66B-BF68CA41C3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3012" y="2109005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733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Osservatorio</a:t>
            </a:r>
          </a:p>
        </p:txBody>
      </p:sp>
      <p:sp>
        <p:nvSpPr>
          <p:cNvPr id="46" name="Elemento grafico 6">
            <a:extLst>
              <a:ext uri="{FF2B5EF4-FFF2-40B4-BE49-F238E27FC236}">
                <a16:creationId xmlns:a16="http://schemas.microsoft.com/office/drawing/2014/main" id="{9D51FFD6-515A-624F-B793-076CFEF54E79}"/>
              </a:ext>
            </a:extLst>
          </p:cNvPr>
          <p:cNvSpPr/>
          <p:nvPr userDrawn="1"/>
        </p:nvSpPr>
        <p:spPr>
          <a:xfrm>
            <a:off x="5438012" y="1859097"/>
            <a:ext cx="195000" cy="201743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Montserrat" pitchFamily="2" charset="77"/>
            </a:endParaRPr>
          </a:p>
        </p:txBody>
      </p:sp>
      <p:sp>
        <p:nvSpPr>
          <p:cNvPr id="50" name="Segnaposto testo 8">
            <a:extLst>
              <a:ext uri="{FF2B5EF4-FFF2-40B4-BE49-F238E27FC236}">
                <a16:creationId xmlns:a16="http://schemas.microsoft.com/office/drawing/2014/main" id="{076EBB1A-C496-8E4D-B770-DAB80FD3EA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3012" y="1815967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467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Data</a:t>
            </a:r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5871D5E6-8DC5-5A4C-8C35-49A992E8A38B}"/>
              </a:ext>
            </a:extLst>
          </p:cNvPr>
          <p:cNvGrpSpPr/>
          <p:nvPr userDrawn="1"/>
        </p:nvGrpSpPr>
        <p:grpSpPr>
          <a:xfrm>
            <a:off x="5438012" y="2155483"/>
            <a:ext cx="195000" cy="195047"/>
            <a:chOff x="3803534" y="2472339"/>
            <a:chExt cx="172493" cy="1725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4" name="Figura a mano libera 53">
              <a:extLst>
                <a:ext uri="{FF2B5EF4-FFF2-40B4-BE49-F238E27FC236}">
                  <a16:creationId xmlns:a16="http://schemas.microsoft.com/office/drawing/2014/main" id="{3FD372A5-43DB-1148-BED3-FA530493AC4F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55" name="Figura a mano libera 54">
              <a:extLst>
                <a:ext uri="{FF2B5EF4-FFF2-40B4-BE49-F238E27FC236}">
                  <a16:creationId xmlns:a16="http://schemas.microsoft.com/office/drawing/2014/main" id="{FC25D8CF-9498-9548-A76F-9DE75008729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39EE79E7-9AC9-EC47-B0CF-70C460D22507}"/>
              </a:ext>
            </a:extLst>
          </p:cNvPr>
          <p:cNvGrpSpPr/>
          <p:nvPr userDrawn="1"/>
        </p:nvGrpSpPr>
        <p:grpSpPr>
          <a:xfrm>
            <a:off x="1394845" y="2157611"/>
            <a:ext cx="2587200" cy="2587200"/>
            <a:chOff x="3803534" y="2472339"/>
            <a:chExt cx="172493" cy="172534"/>
          </a:xfrm>
          <a:solidFill>
            <a:schemeClr val="bg1"/>
          </a:solidFill>
        </p:grpSpPr>
        <p:sp>
          <p:nvSpPr>
            <p:cNvPr id="73" name="Figura a mano libera 72">
              <a:extLst>
                <a:ext uri="{FF2B5EF4-FFF2-40B4-BE49-F238E27FC236}">
                  <a16:creationId xmlns:a16="http://schemas.microsoft.com/office/drawing/2014/main" id="{EB95A983-CA95-A042-B456-6B2112E5C6CC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74" name="Figura a mano libera 73">
              <a:extLst>
                <a:ext uri="{FF2B5EF4-FFF2-40B4-BE49-F238E27FC236}">
                  <a16:creationId xmlns:a16="http://schemas.microsoft.com/office/drawing/2014/main" id="{BD3E3C59-4B9A-2842-93F6-4CA0874BF72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0943723-A985-B846-9A2A-C03A7B6B671B}"/>
              </a:ext>
            </a:extLst>
          </p:cNvPr>
          <p:cNvCxnSpPr>
            <a:cxnSpLocks/>
          </p:cNvCxnSpPr>
          <p:nvPr userDrawn="1"/>
        </p:nvCxnSpPr>
        <p:spPr>
          <a:xfrm>
            <a:off x="0" y="-210727"/>
            <a:ext cx="412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41544E53-D7BD-8744-8763-3FB0E8063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7276" y="604819"/>
            <a:ext cx="4053016" cy="494468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74D05A12-B2E9-D84C-A821-CB826FAE9D8A}"/>
              </a:ext>
            </a:extLst>
          </p:cNvPr>
          <p:cNvGrpSpPr/>
          <p:nvPr userDrawn="1"/>
        </p:nvGrpSpPr>
        <p:grpSpPr>
          <a:xfrm>
            <a:off x="10145078" y="579250"/>
            <a:ext cx="541316" cy="549700"/>
            <a:chOff x="1084283" y="-1604516"/>
            <a:chExt cx="4699458" cy="4772239"/>
          </a:xfrm>
        </p:grpSpPr>
        <p:grpSp>
          <p:nvGrpSpPr>
            <p:cNvPr id="19" name="Elemento grafico 10">
              <a:extLst>
                <a:ext uri="{FF2B5EF4-FFF2-40B4-BE49-F238E27FC236}">
                  <a16:creationId xmlns:a16="http://schemas.microsoft.com/office/drawing/2014/main" id="{83202B3C-3A53-BC4E-BF82-DAC873915207}"/>
                </a:ext>
              </a:extLst>
            </p:cNvPr>
            <p:cNvGrpSpPr/>
            <p:nvPr/>
          </p:nvGrpSpPr>
          <p:grpSpPr>
            <a:xfrm>
              <a:off x="1084283" y="-957815"/>
              <a:ext cx="2546173" cy="2476576"/>
              <a:chOff x="1084283" y="-957815"/>
              <a:chExt cx="2546173" cy="2476576"/>
            </a:xfrm>
            <a:solidFill>
              <a:srgbClr val="4BAA4B"/>
            </a:solidFill>
          </p:grpSpPr>
          <p:sp>
            <p:nvSpPr>
              <p:cNvPr id="26" name="Figura a mano libera 25">
                <a:extLst>
                  <a:ext uri="{FF2B5EF4-FFF2-40B4-BE49-F238E27FC236}">
                    <a16:creationId xmlns:a16="http://schemas.microsoft.com/office/drawing/2014/main" id="{74D9CFAA-0F18-EA4D-ABAC-8835D017EF08}"/>
                  </a:ext>
                </a:extLst>
              </p:cNvPr>
              <p:cNvSpPr/>
              <p:nvPr/>
            </p:nvSpPr>
            <p:spPr>
              <a:xfrm>
                <a:off x="2424186" y="347294"/>
                <a:ext cx="746282" cy="503766"/>
              </a:xfrm>
              <a:custGeom>
                <a:avLst/>
                <a:gdLst>
                  <a:gd name="connsiteX0" fmla="*/ 746283 w 746282"/>
                  <a:gd name="connsiteY0" fmla="*/ 0 h 503766"/>
                  <a:gd name="connsiteX1" fmla="*/ 0 w 746282"/>
                  <a:gd name="connsiteY1" fmla="*/ 0 h 503766"/>
                  <a:gd name="connsiteX2" fmla="*/ 0 w 746282"/>
                  <a:gd name="connsiteY2" fmla="*/ 503767 h 503766"/>
                  <a:gd name="connsiteX3" fmla="*/ 634954 w 746282"/>
                  <a:gd name="connsiteY3" fmla="*/ 503767 h 503766"/>
                  <a:gd name="connsiteX4" fmla="*/ 746283 w 746282"/>
                  <a:gd name="connsiteY4" fmla="*/ 0 h 50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282" h="503766">
                    <a:moveTo>
                      <a:pt x="746283" y="0"/>
                    </a:moveTo>
                    <a:lnTo>
                      <a:pt x="0" y="0"/>
                    </a:lnTo>
                    <a:lnTo>
                      <a:pt x="0" y="503767"/>
                    </a:lnTo>
                    <a:lnTo>
                      <a:pt x="634954" y="503767"/>
                    </a:lnTo>
                    <a:cubicBezTo>
                      <a:pt x="699238" y="350228"/>
                      <a:pt x="738468" y="179879"/>
                      <a:pt x="746283" y="0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27" name="Figura a mano libera 26">
                <a:extLst>
                  <a:ext uri="{FF2B5EF4-FFF2-40B4-BE49-F238E27FC236}">
                    <a16:creationId xmlns:a16="http://schemas.microsoft.com/office/drawing/2014/main" id="{128ABA93-BD26-884E-AB5B-144EC29C3CF8}"/>
                  </a:ext>
                </a:extLst>
              </p:cNvPr>
              <p:cNvSpPr/>
              <p:nvPr/>
            </p:nvSpPr>
            <p:spPr>
              <a:xfrm>
                <a:off x="2424186" y="984703"/>
                <a:ext cx="570421" cy="526394"/>
              </a:xfrm>
              <a:custGeom>
                <a:avLst/>
                <a:gdLst>
                  <a:gd name="connsiteX0" fmla="*/ 570422 w 570421"/>
                  <a:gd name="connsiteY0" fmla="*/ 0 h 526394"/>
                  <a:gd name="connsiteX1" fmla="*/ 0 w 570421"/>
                  <a:gd name="connsiteY1" fmla="*/ 0 h 526394"/>
                  <a:gd name="connsiteX2" fmla="*/ 0 w 570421"/>
                  <a:gd name="connsiteY2" fmla="*/ 526394 h 526394"/>
                  <a:gd name="connsiteX3" fmla="*/ 570422 w 570421"/>
                  <a:gd name="connsiteY3" fmla="*/ 0 h 526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0421" h="526394">
                    <a:moveTo>
                      <a:pt x="570422" y="0"/>
                    </a:moveTo>
                    <a:lnTo>
                      <a:pt x="0" y="0"/>
                    </a:lnTo>
                    <a:lnTo>
                      <a:pt x="0" y="526394"/>
                    </a:lnTo>
                    <a:cubicBezTo>
                      <a:pt x="236471" y="429401"/>
                      <a:pt x="436817" y="242078"/>
                      <a:pt x="570422" y="0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28" name="Figura a mano libera 27">
                <a:extLst>
                  <a:ext uri="{FF2B5EF4-FFF2-40B4-BE49-F238E27FC236}">
                    <a16:creationId xmlns:a16="http://schemas.microsoft.com/office/drawing/2014/main" id="{32812B02-7DC5-9843-9683-46CCC0DECCB0}"/>
                  </a:ext>
                </a:extLst>
              </p:cNvPr>
              <p:cNvSpPr/>
              <p:nvPr/>
            </p:nvSpPr>
            <p:spPr>
              <a:xfrm>
                <a:off x="2424186" y="-290115"/>
                <a:ext cx="746282" cy="503776"/>
              </a:xfrm>
              <a:custGeom>
                <a:avLst/>
                <a:gdLst>
                  <a:gd name="connsiteX0" fmla="*/ 634944 w 746282"/>
                  <a:gd name="connsiteY0" fmla="*/ 0 h 503776"/>
                  <a:gd name="connsiteX1" fmla="*/ 0 w 746282"/>
                  <a:gd name="connsiteY1" fmla="*/ 0 h 503776"/>
                  <a:gd name="connsiteX2" fmla="*/ 0 w 746282"/>
                  <a:gd name="connsiteY2" fmla="*/ 503776 h 503776"/>
                  <a:gd name="connsiteX3" fmla="*/ 746283 w 746282"/>
                  <a:gd name="connsiteY3" fmla="*/ 503776 h 503776"/>
                  <a:gd name="connsiteX4" fmla="*/ 634944 w 746282"/>
                  <a:gd name="connsiteY4" fmla="*/ 0 h 50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282" h="503776">
                    <a:moveTo>
                      <a:pt x="634944" y="0"/>
                    </a:moveTo>
                    <a:lnTo>
                      <a:pt x="0" y="0"/>
                    </a:lnTo>
                    <a:lnTo>
                      <a:pt x="0" y="503776"/>
                    </a:lnTo>
                    <a:lnTo>
                      <a:pt x="746283" y="503776"/>
                    </a:lnTo>
                    <a:cubicBezTo>
                      <a:pt x="738468" y="323898"/>
                      <a:pt x="699238" y="153548"/>
                      <a:pt x="634944" y="0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29" name="Figura a mano libera 28">
                <a:extLst>
                  <a:ext uri="{FF2B5EF4-FFF2-40B4-BE49-F238E27FC236}">
                    <a16:creationId xmlns:a16="http://schemas.microsoft.com/office/drawing/2014/main" id="{4769967A-1B1F-8E44-95AA-3744E0D28F10}"/>
                  </a:ext>
                </a:extLst>
              </p:cNvPr>
              <p:cNvSpPr/>
              <p:nvPr/>
            </p:nvSpPr>
            <p:spPr>
              <a:xfrm>
                <a:off x="3203520" y="347294"/>
                <a:ext cx="426935" cy="503766"/>
              </a:xfrm>
              <a:custGeom>
                <a:avLst/>
                <a:gdLst>
                  <a:gd name="connsiteX0" fmla="*/ 0 w 426935"/>
                  <a:gd name="connsiteY0" fmla="*/ 503767 h 503766"/>
                  <a:gd name="connsiteX1" fmla="*/ 294064 w 426935"/>
                  <a:gd name="connsiteY1" fmla="*/ 503767 h 503766"/>
                  <a:gd name="connsiteX2" fmla="*/ 426936 w 426935"/>
                  <a:gd name="connsiteY2" fmla="*/ 0 h 503766"/>
                  <a:gd name="connsiteX3" fmla="*/ 100677 w 426935"/>
                  <a:gd name="connsiteY3" fmla="*/ 0 h 503766"/>
                  <a:gd name="connsiteX4" fmla="*/ 0 w 426935"/>
                  <a:gd name="connsiteY4" fmla="*/ 503767 h 50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935" h="503766">
                    <a:moveTo>
                      <a:pt x="0" y="503767"/>
                    </a:moveTo>
                    <a:lnTo>
                      <a:pt x="294064" y="503767"/>
                    </a:lnTo>
                    <a:cubicBezTo>
                      <a:pt x="370733" y="350847"/>
                      <a:pt x="417616" y="180393"/>
                      <a:pt x="426936" y="0"/>
                    </a:cubicBezTo>
                    <a:lnTo>
                      <a:pt x="100677" y="0"/>
                    </a:lnTo>
                    <a:cubicBezTo>
                      <a:pt x="93728" y="175785"/>
                      <a:pt x="59353" y="345878"/>
                      <a:pt x="0" y="503767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30" name="Figura a mano libera 29">
                <a:extLst>
                  <a:ext uri="{FF2B5EF4-FFF2-40B4-BE49-F238E27FC236}">
                    <a16:creationId xmlns:a16="http://schemas.microsoft.com/office/drawing/2014/main" id="{976F07B6-B317-E543-B241-4CC1ED3C42DC}"/>
                  </a:ext>
                </a:extLst>
              </p:cNvPr>
              <p:cNvSpPr/>
              <p:nvPr/>
            </p:nvSpPr>
            <p:spPr>
              <a:xfrm>
                <a:off x="3203511" y="-290115"/>
                <a:ext cx="426926" cy="503776"/>
              </a:xfrm>
              <a:custGeom>
                <a:avLst/>
                <a:gdLst>
                  <a:gd name="connsiteX0" fmla="*/ 0 w 426926"/>
                  <a:gd name="connsiteY0" fmla="*/ 0 h 503776"/>
                  <a:gd name="connsiteX1" fmla="*/ 100677 w 426926"/>
                  <a:gd name="connsiteY1" fmla="*/ 503776 h 503776"/>
                  <a:gd name="connsiteX2" fmla="*/ 426926 w 426926"/>
                  <a:gd name="connsiteY2" fmla="*/ 503776 h 503776"/>
                  <a:gd name="connsiteX3" fmla="*/ 294054 w 426926"/>
                  <a:gd name="connsiteY3" fmla="*/ 0 h 503776"/>
                  <a:gd name="connsiteX4" fmla="*/ 0 w 426926"/>
                  <a:gd name="connsiteY4" fmla="*/ 0 h 50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926" h="503776">
                    <a:moveTo>
                      <a:pt x="0" y="0"/>
                    </a:moveTo>
                    <a:cubicBezTo>
                      <a:pt x="59363" y="157889"/>
                      <a:pt x="93728" y="328000"/>
                      <a:pt x="100677" y="503776"/>
                    </a:cubicBezTo>
                    <a:lnTo>
                      <a:pt x="426926" y="503776"/>
                    </a:lnTo>
                    <a:cubicBezTo>
                      <a:pt x="417607" y="323374"/>
                      <a:pt x="370733" y="152929"/>
                      <a:pt x="29405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31" name="Figura a mano libera 30">
                <a:extLst>
                  <a:ext uri="{FF2B5EF4-FFF2-40B4-BE49-F238E27FC236}">
                    <a16:creationId xmlns:a16="http://schemas.microsoft.com/office/drawing/2014/main" id="{C803E74E-129F-3A4C-A6C8-3306CAAFEE7F}"/>
                  </a:ext>
                </a:extLst>
              </p:cNvPr>
              <p:cNvSpPr/>
              <p:nvPr/>
            </p:nvSpPr>
            <p:spPr>
              <a:xfrm>
                <a:off x="2424186" y="-950152"/>
                <a:ext cx="570421" cy="526403"/>
              </a:xfrm>
              <a:custGeom>
                <a:avLst/>
                <a:gdLst>
                  <a:gd name="connsiteX0" fmla="*/ 0 w 570421"/>
                  <a:gd name="connsiteY0" fmla="*/ 0 h 526403"/>
                  <a:gd name="connsiteX1" fmla="*/ 0 w 570421"/>
                  <a:gd name="connsiteY1" fmla="*/ 526404 h 526403"/>
                  <a:gd name="connsiteX2" fmla="*/ 570422 w 570421"/>
                  <a:gd name="connsiteY2" fmla="*/ 526404 h 526403"/>
                  <a:gd name="connsiteX3" fmla="*/ 0 w 570421"/>
                  <a:gd name="connsiteY3" fmla="*/ 0 h 526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0421" h="526403">
                    <a:moveTo>
                      <a:pt x="0" y="0"/>
                    </a:moveTo>
                    <a:lnTo>
                      <a:pt x="0" y="526404"/>
                    </a:lnTo>
                    <a:lnTo>
                      <a:pt x="570422" y="526404"/>
                    </a:lnTo>
                    <a:cubicBezTo>
                      <a:pt x="436807" y="284316"/>
                      <a:pt x="236471" y="97003"/>
                      <a:pt x="0" y="0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32" name="Figura a mano libera 31">
                <a:extLst>
                  <a:ext uri="{FF2B5EF4-FFF2-40B4-BE49-F238E27FC236}">
                    <a16:creationId xmlns:a16="http://schemas.microsoft.com/office/drawing/2014/main" id="{90616A84-4CA2-AD4E-A4D8-67A5C73DBAB9}"/>
                  </a:ext>
                </a:extLst>
              </p:cNvPr>
              <p:cNvSpPr/>
              <p:nvPr/>
            </p:nvSpPr>
            <p:spPr>
              <a:xfrm>
                <a:off x="1084283" y="347294"/>
                <a:ext cx="457150" cy="503766"/>
              </a:xfrm>
              <a:custGeom>
                <a:avLst/>
                <a:gdLst>
                  <a:gd name="connsiteX0" fmla="*/ 457150 w 457150"/>
                  <a:gd name="connsiteY0" fmla="*/ 503767 h 503766"/>
                  <a:gd name="connsiteX1" fmla="*/ 356463 w 457150"/>
                  <a:gd name="connsiteY1" fmla="*/ 0 h 503766"/>
                  <a:gd name="connsiteX2" fmla="*/ 0 w 457150"/>
                  <a:gd name="connsiteY2" fmla="*/ 0 h 503766"/>
                  <a:gd name="connsiteX3" fmla="*/ 132872 w 457150"/>
                  <a:gd name="connsiteY3" fmla="*/ 503767 h 503766"/>
                  <a:gd name="connsiteX4" fmla="*/ 457150 w 457150"/>
                  <a:gd name="connsiteY4" fmla="*/ 503767 h 50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50" h="503766">
                    <a:moveTo>
                      <a:pt x="457150" y="503767"/>
                    </a:moveTo>
                    <a:cubicBezTo>
                      <a:pt x="397787" y="345878"/>
                      <a:pt x="363413" y="175776"/>
                      <a:pt x="356463" y="0"/>
                    </a:cubicBezTo>
                    <a:lnTo>
                      <a:pt x="0" y="0"/>
                    </a:lnTo>
                    <a:cubicBezTo>
                      <a:pt x="9320" y="180402"/>
                      <a:pt x="56202" y="350847"/>
                      <a:pt x="132872" y="503767"/>
                    </a:cubicBezTo>
                    <a:lnTo>
                      <a:pt x="457150" y="503767"/>
                    </a:ln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33" name="Figura a mano libera 32">
                <a:extLst>
                  <a:ext uri="{FF2B5EF4-FFF2-40B4-BE49-F238E27FC236}">
                    <a16:creationId xmlns:a16="http://schemas.microsoft.com/office/drawing/2014/main" id="{D7C60E08-AD2A-F446-933F-A713196CE39E}"/>
                  </a:ext>
                </a:extLst>
              </p:cNvPr>
              <p:cNvSpPr/>
              <p:nvPr/>
            </p:nvSpPr>
            <p:spPr>
              <a:xfrm>
                <a:off x="2710111" y="-944869"/>
                <a:ext cx="709975" cy="521120"/>
              </a:xfrm>
              <a:custGeom>
                <a:avLst/>
                <a:gdLst>
                  <a:gd name="connsiteX0" fmla="*/ 0 w 709975"/>
                  <a:gd name="connsiteY0" fmla="*/ 0 h 521120"/>
                  <a:gd name="connsiteX1" fmla="*/ 232407 w 709975"/>
                  <a:gd name="connsiteY1" fmla="*/ 212359 h 521120"/>
                  <a:gd name="connsiteX2" fmla="*/ 435817 w 709975"/>
                  <a:gd name="connsiteY2" fmla="*/ 521121 h 521120"/>
                  <a:gd name="connsiteX3" fmla="*/ 709976 w 709975"/>
                  <a:gd name="connsiteY3" fmla="*/ 521121 h 521120"/>
                  <a:gd name="connsiteX4" fmla="*/ 0 w 709975"/>
                  <a:gd name="connsiteY4" fmla="*/ 0 h 52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975" h="521120">
                    <a:moveTo>
                      <a:pt x="0" y="0"/>
                    </a:moveTo>
                    <a:cubicBezTo>
                      <a:pt x="83504" y="59230"/>
                      <a:pt x="161497" y="130263"/>
                      <a:pt x="232407" y="212359"/>
                    </a:cubicBezTo>
                    <a:cubicBezTo>
                      <a:pt x="312998" y="305668"/>
                      <a:pt x="381128" y="409486"/>
                      <a:pt x="435817" y="521121"/>
                    </a:cubicBezTo>
                    <a:lnTo>
                      <a:pt x="709976" y="521121"/>
                    </a:lnTo>
                    <a:cubicBezTo>
                      <a:pt x="544624" y="272093"/>
                      <a:pt x="294140" y="84523"/>
                      <a:pt x="0" y="0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34" name="Figura a mano libera 33">
                <a:extLst>
                  <a:ext uri="{FF2B5EF4-FFF2-40B4-BE49-F238E27FC236}">
                    <a16:creationId xmlns:a16="http://schemas.microsoft.com/office/drawing/2014/main" id="{CA14A4F8-8645-C94B-95AD-8C81B6F5EC10}"/>
                  </a:ext>
                </a:extLst>
              </p:cNvPr>
              <p:cNvSpPr/>
              <p:nvPr/>
            </p:nvSpPr>
            <p:spPr>
              <a:xfrm>
                <a:off x="1294652" y="-957815"/>
                <a:ext cx="758857" cy="534057"/>
              </a:xfrm>
              <a:custGeom>
                <a:avLst/>
                <a:gdLst>
                  <a:gd name="connsiteX0" fmla="*/ 0 w 758857"/>
                  <a:gd name="connsiteY0" fmla="*/ 534057 h 534057"/>
                  <a:gd name="connsiteX1" fmla="*/ 304364 w 758857"/>
                  <a:gd name="connsiteY1" fmla="*/ 534057 h 534057"/>
                  <a:gd name="connsiteX2" fmla="*/ 507774 w 758857"/>
                  <a:gd name="connsiteY2" fmla="*/ 225296 h 534057"/>
                  <a:gd name="connsiteX3" fmla="*/ 758858 w 758857"/>
                  <a:gd name="connsiteY3" fmla="*/ 0 h 534057"/>
                  <a:gd name="connsiteX4" fmla="*/ 0 w 758857"/>
                  <a:gd name="connsiteY4" fmla="*/ 534057 h 53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857" h="534057">
                    <a:moveTo>
                      <a:pt x="0" y="534057"/>
                    </a:moveTo>
                    <a:lnTo>
                      <a:pt x="304364" y="534057"/>
                    </a:lnTo>
                    <a:cubicBezTo>
                      <a:pt x="359062" y="422423"/>
                      <a:pt x="427183" y="318605"/>
                      <a:pt x="507774" y="225296"/>
                    </a:cubicBezTo>
                    <a:cubicBezTo>
                      <a:pt x="583939" y="137108"/>
                      <a:pt x="668300" y="61733"/>
                      <a:pt x="758858" y="0"/>
                    </a:cubicBezTo>
                    <a:cubicBezTo>
                      <a:pt x="443642" y="77098"/>
                      <a:pt x="174434" y="271360"/>
                      <a:pt x="0" y="534057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35" name="Figura a mano libera 34">
                <a:extLst>
                  <a:ext uri="{FF2B5EF4-FFF2-40B4-BE49-F238E27FC236}">
                    <a16:creationId xmlns:a16="http://schemas.microsoft.com/office/drawing/2014/main" id="{E37D92AE-D611-2340-83AF-772B6BE3C88C}"/>
                  </a:ext>
                </a:extLst>
              </p:cNvPr>
              <p:cNvSpPr/>
              <p:nvPr/>
            </p:nvSpPr>
            <p:spPr>
              <a:xfrm>
                <a:off x="1750336" y="-937196"/>
                <a:ext cx="540216" cy="513438"/>
              </a:xfrm>
              <a:custGeom>
                <a:avLst/>
                <a:gdLst>
                  <a:gd name="connsiteX0" fmla="*/ 0 w 540216"/>
                  <a:gd name="connsiteY0" fmla="*/ 513438 h 513438"/>
                  <a:gd name="connsiteX1" fmla="*/ 540216 w 540216"/>
                  <a:gd name="connsiteY1" fmla="*/ 513438 h 513438"/>
                  <a:gd name="connsiteX2" fmla="*/ 540216 w 540216"/>
                  <a:gd name="connsiteY2" fmla="*/ 0 h 513438"/>
                  <a:gd name="connsiteX3" fmla="*/ 0 w 540216"/>
                  <a:gd name="connsiteY3" fmla="*/ 513438 h 51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216" h="513438">
                    <a:moveTo>
                      <a:pt x="0" y="513438"/>
                    </a:moveTo>
                    <a:lnTo>
                      <a:pt x="540216" y="513438"/>
                    </a:lnTo>
                    <a:lnTo>
                      <a:pt x="540216" y="0"/>
                    </a:lnTo>
                    <a:cubicBezTo>
                      <a:pt x="316901" y="100201"/>
                      <a:pt x="127874" y="281746"/>
                      <a:pt x="0" y="513438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36" name="Figura a mano libera 35">
                <a:extLst>
                  <a:ext uri="{FF2B5EF4-FFF2-40B4-BE49-F238E27FC236}">
                    <a16:creationId xmlns:a16="http://schemas.microsoft.com/office/drawing/2014/main" id="{4896617C-D966-0242-B0A8-BB3E4A4FE358}"/>
                  </a:ext>
                </a:extLst>
              </p:cNvPr>
              <p:cNvSpPr/>
              <p:nvPr/>
            </p:nvSpPr>
            <p:spPr>
              <a:xfrm>
                <a:off x="2710130" y="984703"/>
                <a:ext cx="709956" cy="521111"/>
              </a:xfrm>
              <a:custGeom>
                <a:avLst/>
                <a:gdLst>
                  <a:gd name="connsiteX0" fmla="*/ 709957 w 709956"/>
                  <a:gd name="connsiteY0" fmla="*/ 0 h 521111"/>
                  <a:gd name="connsiteX1" fmla="*/ 435798 w 709956"/>
                  <a:gd name="connsiteY1" fmla="*/ 0 h 521111"/>
                  <a:gd name="connsiteX2" fmla="*/ 232388 w 709956"/>
                  <a:gd name="connsiteY2" fmla="*/ 308762 h 521111"/>
                  <a:gd name="connsiteX3" fmla="*/ 0 w 709956"/>
                  <a:gd name="connsiteY3" fmla="*/ 521111 h 521111"/>
                  <a:gd name="connsiteX4" fmla="*/ 709957 w 709956"/>
                  <a:gd name="connsiteY4" fmla="*/ 0 h 52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956" h="521111">
                    <a:moveTo>
                      <a:pt x="709957" y="0"/>
                    </a:moveTo>
                    <a:lnTo>
                      <a:pt x="435798" y="0"/>
                    </a:lnTo>
                    <a:cubicBezTo>
                      <a:pt x="381100" y="111634"/>
                      <a:pt x="312979" y="215453"/>
                      <a:pt x="232388" y="308762"/>
                    </a:cubicBezTo>
                    <a:cubicBezTo>
                      <a:pt x="161487" y="390857"/>
                      <a:pt x="83495" y="461881"/>
                      <a:pt x="0" y="521111"/>
                    </a:cubicBezTo>
                    <a:cubicBezTo>
                      <a:pt x="294130" y="436588"/>
                      <a:pt x="544605" y="249018"/>
                      <a:pt x="709957" y="0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38" name="Figura a mano libera 37">
                <a:extLst>
                  <a:ext uri="{FF2B5EF4-FFF2-40B4-BE49-F238E27FC236}">
                    <a16:creationId xmlns:a16="http://schemas.microsoft.com/office/drawing/2014/main" id="{B202317C-C4F9-A249-AE7B-26BB88C602BB}"/>
                  </a:ext>
                </a:extLst>
              </p:cNvPr>
              <p:cNvSpPr/>
              <p:nvPr/>
            </p:nvSpPr>
            <p:spPr>
              <a:xfrm>
                <a:off x="1750336" y="984703"/>
                <a:ext cx="540216" cy="513438"/>
              </a:xfrm>
              <a:custGeom>
                <a:avLst/>
                <a:gdLst>
                  <a:gd name="connsiteX0" fmla="*/ 540216 w 540216"/>
                  <a:gd name="connsiteY0" fmla="*/ 513438 h 513438"/>
                  <a:gd name="connsiteX1" fmla="*/ 540216 w 540216"/>
                  <a:gd name="connsiteY1" fmla="*/ 0 h 513438"/>
                  <a:gd name="connsiteX2" fmla="*/ 0 w 540216"/>
                  <a:gd name="connsiteY2" fmla="*/ 0 h 513438"/>
                  <a:gd name="connsiteX3" fmla="*/ 540216 w 540216"/>
                  <a:gd name="connsiteY3" fmla="*/ 513438 h 51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216" h="513438">
                    <a:moveTo>
                      <a:pt x="540216" y="513438"/>
                    </a:moveTo>
                    <a:lnTo>
                      <a:pt x="540216" y="0"/>
                    </a:lnTo>
                    <a:lnTo>
                      <a:pt x="0" y="0"/>
                    </a:lnTo>
                    <a:cubicBezTo>
                      <a:pt x="127874" y="231702"/>
                      <a:pt x="316901" y="413247"/>
                      <a:pt x="540216" y="513438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39" name="Figura a mano libera 38">
                <a:extLst>
                  <a:ext uri="{FF2B5EF4-FFF2-40B4-BE49-F238E27FC236}">
                    <a16:creationId xmlns:a16="http://schemas.microsoft.com/office/drawing/2014/main" id="{612D46E3-83D5-5842-BB88-0F6460E3EE6F}"/>
                  </a:ext>
                </a:extLst>
              </p:cNvPr>
              <p:cNvSpPr/>
              <p:nvPr/>
            </p:nvSpPr>
            <p:spPr>
              <a:xfrm>
                <a:off x="1574475" y="347294"/>
                <a:ext cx="716077" cy="503766"/>
              </a:xfrm>
              <a:custGeom>
                <a:avLst/>
                <a:gdLst>
                  <a:gd name="connsiteX0" fmla="*/ 111339 w 716077"/>
                  <a:gd name="connsiteY0" fmla="*/ 503767 h 503766"/>
                  <a:gd name="connsiteX1" fmla="*/ 716078 w 716077"/>
                  <a:gd name="connsiteY1" fmla="*/ 503767 h 503766"/>
                  <a:gd name="connsiteX2" fmla="*/ 716078 w 716077"/>
                  <a:gd name="connsiteY2" fmla="*/ 0 h 503766"/>
                  <a:gd name="connsiteX3" fmla="*/ 0 w 716077"/>
                  <a:gd name="connsiteY3" fmla="*/ 0 h 503766"/>
                  <a:gd name="connsiteX4" fmla="*/ 111339 w 716077"/>
                  <a:gd name="connsiteY4" fmla="*/ 503767 h 50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6077" h="503766">
                    <a:moveTo>
                      <a:pt x="111339" y="503767"/>
                    </a:moveTo>
                    <a:lnTo>
                      <a:pt x="716078" y="503767"/>
                    </a:lnTo>
                    <a:lnTo>
                      <a:pt x="716078" y="0"/>
                    </a:lnTo>
                    <a:lnTo>
                      <a:pt x="0" y="0"/>
                    </a:lnTo>
                    <a:cubicBezTo>
                      <a:pt x="7815" y="179879"/>
                      <a:pt x="47045" y="350228"/>
                      <a:pt x="111339" y="503767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40" name="Figura a mano libera 39">
                <a:extLst>
                  <a:ext uri="{FF2B5EF4-FFF2-40B4-BE49-F238E27FC236}">
                    <a16:creationId xmlns:a16="http://schemas.microsoft.com/office/drawing/2014/main" id="{214799CA-EBCA-BC42-AE51-936A52689821}"/>
                  </a:ext>
                </a:extLst>
              </p:cNvPr>
              <p:cNvSpPr/>
              <p:nvPr/>
            </p:nvSpPr>
            <p:spPr>
              <a:xfrm>
                <a:off x="1294642" y="984703"/>
                <a:ext cx="758867" cy="534057"/>
              </a:xfrm>
              <a:custGeom>
                <a:avLst/>
                <a:gdLst>
                  <a:gd name="connsiteX0" fmla="*/ 758868 w 758867"/>
                  <a:gd name="connsiteY0" fmla="*/ 534057 h 534057"/>
                  <a:gd name="connsiteX1" fmla="*/ 507784 w 758867"/>
                  <a:gd name="connsiteY1" fmla="*/ 308752 h 534057"/>
                  <a:gd name="connsiteX2" fmla="*/ 304373 w 758867"/>
                  <a:gd name="connsiteY2" fmla="*/ 0 h 534057"/>
                  <a:gd name="connsiteX3" fmla="*/ 0 w 758867"/>
                  <a:gd name="connsiteY3" fmla="*/ 0 h 534057"/>
                  <a:gd name="connsiteX4" fmla="*/ 758868 w 758867"/>
                  <a:gd name="connsiteY4" fmla="*/ 534057 h 53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867" h="534057">
                    <a:moveTo>
                      <a:pt x="758868" y="534057"/>
                    </a:moveTo>
                    <a:cubicBezTo>
                      <a:pt x="668300" y="472315"/>
                      <a:pt x="583949" y="396940"/>
                      <a:pt x="507784" y="308752"/>
                    </a:cubicBezTo>
                    <a:cubicBezTo>
                      <a:pt x="427193" y="215453"/>
                      <a:pt x="359062" y="111625"/>
                      <a:pt x="304373" y="0"/>
                    </a:cubicBezTo>
                    <a:lnTo>
                      <a:pt x="0" y="0"/>
                    </a:lnTo>
                    <a:cubicBezTo>
                      <a:pt x="174443" y="262697"/>
                      <a:pt x="443652" y="456960"/>
                      <a:pt x="758868" y="534057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41" name="Figura a mano libera 40">
                <a:extLst>
                  <a:ext uri="{FF2B5EF4-FFF2-40B4-BE49-F238E27FC236}">
                    <a16:creationId xmlns:a16="http://schemas.microsoft.com/office/drawing/2014/main" id="{37E1A476-F8CC-3644-A2A8-A2FD798E00CD}"/>
                  </a:ext>
                </a:extLst>
              </p:cNvPr>
              <p:cNvSpPr/>
              <p:nvPr/>
            </p:nvSpPr>
            <p:spPr>
              <a:xfrm>
                <a:off x="1084292" y="-290115"/>
                <a:ext cx="457140" cy="503776"/>
              </a:xfrm>
              <a:custGeom>
                <a:avLst/>
                <a:gdLst>
                  <a:gd name="connsiteX0" fmla="*/ 457141 w 457140"/>
                  <a:gd name="connsiteY0" fmla="*/ 0 h 503776"/>
                  <a:gd name="connsiteX1" fmla="*/ 132872 w 457140"/>
                  <a:gd name="connsiteY1" fmla="*/ 0 h 503776"/>
                  <a:gd name="connsiteX2" fmla="*/ 0 w 457140"/>
                  <a:gd name="connsiteY2" fmla="*/ 503776 h 503776"/>
                  <a:gd name="connsiteX3" fmla="*/ 356464 w 457140"/>
                  <a:gd name="connsiteY3" fmla="*/ 503776 h 503776"/>
                  <a:gd name="connsiteX4" fmla="*/ 457141 w 457140"/>
                  <a:gd name="connsiteY4" fmla="*/ 0 h 50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40" h="503776">
                    <a:moveTo>
                      <a:pt x="457141" y="0"/>
                    </a:moveTo>
                    <a:lnTo>
                      <a:pt x="132872" y="0"/>
                    </a:lnTo>
                    <a:cubicBezTo>
                      <a:pt x="56193" y="152920"/>
                      <a:pt x="9320" y="323374"/>
                      <a:pt x="0" y="503776"/>
                    </a:cubicBezTo>
                    <a:lnTo>
                      <a:pt x="356464" y="503776"/>
                    </a:lnTo>
                    <a:cubicBezTo>
                      <a:pt x="363403" y="327991"/>
                      <a:pt x="397768" y="157879"/>
                      <a:pt x="457141" y="0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42" name="Figura a mano libera 41">
                <a:extLst>
                  <a:ext uri="{FF2B5EF4-FFF2-40B4-BE49-F238E27FC236}">
                    <a16:creationId xmlns:a16="http://schemas.microsoft.com/office/drawing/2014/main" id="{296D69BF-55D9-A74B-B35D-7432FDBFC61A}"/>
                  </a:ext>
                </a:extLst>
              </p:cNvPr>
              <p:cNvSpPr/>
              <p:nvPr/>
            </p:nvSpPr>
            <p:spPr>
              <a:xfrm>
                <a:off x="1574484" y="-290115"/>
                <a:ext cx="716077" cy="503776"/>
              </a:xfrm>
              <a:custGeom>
                <a:avLst/>
                <a:gdLst>
                  <a:gd name="connsiteX0" fmla="*/ 716068 w 716077"/>
                  <a:gd name="connsiteY0" fmla="*/ 0 h 503776"/>
                  <a:gd name="connsiteX1" fmla="*/ 111329 w 716077"/>
                  <a:gd name="connsiteY1" fmla="*/ 0 h 503776"/>
                  <a:gd name="connsiteX2" fmla="*/ 0 w 716077"/>
                  <a:gd name="connsiteY2" fmla="*/ 503776 h 503776"/>
                  <a:gd name="connsiteX3" fmla="*/ 716078 w 716077"/>
                  <a:gd name="connsiteY3" fmla="*/ 503776 h 503776"/>
                  <a:gd name="connsiteX4" fmla="*/ 716078 w 716077"/>
                  <a:gd name="connsiteY4" fmla="*/ 0 h 50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6077" h="503776">
                    <a:moveTo>
                      <a:pt x="716068" y="0"/>
                    </a:moveTo>
                    <a:lnTo>
                      <a:pt x="111329" y="0"/>
                    </a:lnTo>
                    <a:cubicBezTo>
                      <a:pt x="47045" y="153557"/>
                      <a:pt x="7806" y="323898"/>
                      <a:pt x="0" y="503776"/>
                    </a:cubicBezTo>
                    <a:lnTo>
                      <a:pt x="716078" y="503776"/>
                    </a:lnTo>
                    <a:lnTo>
                      <a:pt x="716078" y="0"/>
                    </a:ln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</p:grpSp>
        <p:grpSp>
          <p:nvGrpSpPr>
            <p:cNvPr id="20" name="Elemento grafico 10">
              <a:extLst>
                <a:ext uri="{FF2B5EF4-FFF2-40B4-BE49-F238E27FC236}">
                  <a16:creationId xmlns:a16="http://schemas.microsoft.com/office/drawing/2014/main" id="{131149BF-5C4F-7D4E-8C03-779A16FEA596}"/>
                </a:ext>
              </a:extLst>
            </p:cNvPr>
            <p:cNvGrpSpPr/>
            <p:nvPr/>
          </p:nvGrpSpPr>
          <p:grpSpPr>
            <a:xfrm>
              <a:off x="2966402" y="-955013"/>
              <a:ext cx="2817339" cy="4122736"/>
              <a:chOff x="2966402" y="-955013"/>
              <a:chExt cx="2817339" cy="4122736"/>
            </a:xfrm>
            <a:solidFill>
              <a:srgbClr val="D7D92F"/>
            </a:solidFill>
          </p:grpSpPr>
          <p:sp>
            <p:nvSpPr>
              <p:cNvPr id="24" name="Figura a mano libera 23">
                <a:extLst>
                  <a:ext uri="{FF2B5EF4-FFF2-40B4-BE49-F238E27FC236}">
                    <a16:creationId xmlns:a16="http://schemas.microsoft.com/office/drawing/2014/main" id="{A9CAEF22-AE3E-C846-ADD4-86BFD59D5871}"/>
                  </a:ext>
                </a:extLst>
              </p:cNvPr>
              <p:cNvSpPr/>
              <p:nvPr/>
            </p:nvSpPr>
            <p:spPr>
              <a:xfrm>
                <a:off x="2966402" y="1296920"/>
                <a:ext cx="1878205" cy="1870801"/>
              </a:xfrm>
              <a:custGeom>
                <a:avLst/>
                <a:gdLst>
                  <a:gd name="connsiteX0" fmla="*/ 1878205 w 1878205"/>
                  <a:gd name="connsiteY0" fmla="*/ 317053 h 1870801"/>
                  <a:gd name="connsiteX1" fmla="*/ 1878205 w 1878205"/>
                  <a:gd name="connsiteY1" fmla="*/ 102733 h 1870801"/>
                  <a:gd name="connsiteX2" fmla="*/ 1877929 w 1878205"/>
                  <a:gd name="connsiteY2" fmla="*/ 96393 h 1870801"/>
                  <a:gd name="connsiteX3" fmla="*/ 1877929 w 1878205"/>
                  <a:gd name="connsiteY3" fmla="*/ 79239 h 1870801"/>
                  <a:gd name="connsiteX4" fmla="*/ 1872494 w 1878205"/>
                  <a:gd name="connsiteY4" fmla="*/ 45636 h 1870801"/>
                  <a:gd name="connsiteX5" fmla="*/ 1861889 w 1878205"/>
                  <a:gd name="connsiteY5" fmla="*/ 12823 h 1870801"/>
                  <a:gd name="connsiteX6" fmla="*/ 1850580 w 1878205"/>
                  <a:gd name="connsiteY6" fmla="*/ 7606 h 1870801"/>
                  <a:gd name="connsiteX7" fmla="*/ 1849895 w 1878205"/>
                  <a:gd name="connsiteY7" fmla="*/ 7016 h 1870801"/>
                  <a:gd name="connsiteX8" fmla="*/ 1844602 w 1878205"/>
                  <a:gd name="connsiteY8" fmla="*/ 5997 h 1870801"/>
                  <a:gd name="connsiteX9" fmla="*/ 1798766 w 1878205"/>
                  <a:gd name="connsiteY9" fmla="*/ 86 h 1870801"/>
                  <a:gd name="connsiteX10" fmla="*/ 1778080 w 1878205"/>
                  <a:gd name="connsiteY10" fmla="*/ 86 h 1870801"/>
                  <a:gd name="connsiteX11" fmla="*/ 1775472 w 1878205"/>
                  <a:gd name="connsiteY11" fmla="*/ 0 h 1870801"/>
                  <a:gd name="connsiteX12" fmla="*/ 1561162 w 1878205"/>
                  <a:gd name="connsiteY12" fmla="*/ 0 h 1870801"/>
                  <a:gd name="connsiteX13" fmla="*/ 1557887 w 1878205"/>
                  <a:gd name="connsiteY13" fmla="*/ 133 h 1870801"/>
                  <a:gd name="connsiteX14" fmla="*/ 444051 w 1878205"/>
                  <a:gd name="connsiteY14" fmla="*/ 190 h 1870801"/>
                  <a:gd name="connsiteX15" fmla="*/ 371913 w 1878205"/>
                  <a:gd name="connsiteY15" fmla="*/ 28044 h 1870801"/>
                  <a:gd name="connsiteX16" fmla="*/ 364440 w 1878205"/>
                  <a:gd name="connsiteY16" fmla="*/ 102686 h 1870801"/>
                  <a:gd name="connsiteX17" fmla="*/ 364440 w 1878205"/>
                  <a:gd name="connsiteY17" fmla="*/ 316948 h 1870801"/>
                  <a:gd name="connsiteX18" fmla="*/ 381042 w 1878205"/>
                  <a:gd name="connsiteY18" fmla="*/ 406755 h 1870801"/>
                  <a:gd name="connsiteX19" fmla="*/ 444051 w 1878205"/>
                  <a:gd name="connsiteY19" fmla="*/ 419625 h 1870801"/>
                  <a:gd name="connsiteX20" fmla="*/ 1153846 w 1878205"/>
                  <a:gd name="connsiteY20" fmla="*/ 419625 h 1870801"/>
                  <a:gd name="connsiteX21" fmla="*/ 41104 w 1878205"/>
                  <a:gd name="connsiteY21" fmla="*/ 1532252 h 1870801"/>
                  <a:gd name="connsiteX22" fmla="*/ 989 w 1878205"/>
                  <a:gd name="connsiteY22" fmla="*/ 1612015 h 1870801"/>
                  <a:gd name="connsiteX23" fmla="*/ 45749 w 1878205"/>
                  <a:gd name="connsiteY23" fmla="*/ 1672511 h 1870801"/>
                  <a:gd name="connsiteX24" fmla="*/ 197622 w 1878205"/>
                  <a:gd name="connsiteY24" fmla="*/ 1824136 h 1870801"/>
                  <a:gd name="connsiteX25" fmla="*/ 278318 w 1878205"/>
                  <a:gd name="connsiteY25" fmla="*/ 1870343 h 1870801"/>
                  <a:gd name="connsiteX26" fmla="*/ 337509 w 1878205"/>
                  <a:gd name="connsiteY26" fmla="*/ 1828848 h 1870801"/>
                  <a:gd name="connsiteX27" fmla="*/ 1458685 w 1878205"/>
                  <a:gd name="connsiteY27" fmla="*/ 707463 h 1870801"/>
                  <a:gd name="connsiteX28" fmla="*/ 1458809 w 1878205"/>
                  <a:gd name="connsiteY28" fmla="*/ 1433993 h 1870801"/>
                  <a:gd name="connsiteX29" fmla="*/ 1486730 w 1878205"/>
                  <a:gd name="connsiteY29" fmla="*/ 1506198 h 1870801"/>
                  <a:gd name="connsiteX30" fmla="*/ 1561295 w 1878205"/>
                  <a:gd name="connsiteY30" fmla="*/ 1513747 h 1870801"/>
                  <a:gd name="connsiteX31" fmla="*/ 1775482 w 1878205"/>
                  <a:gd name="connsiteY31" fmla="*/ 1513747 h 1870801"/>
                  <a:gd name="connsiteX32" fmla="*/ 1865278 w 1878205"/>
                  <a:gd name="connsiteY32" fmla="*/ 1497088 h 1870801"/>
                  <a:gd name="connsiteX33" fmla="*/ 1877948 w 1878205"/>
                  <a:gd name="connsiteY33" fmla="*/ 1433993 h 1870801"/>
                  <a:gd name="connsiteX34" fmla="*/ 1877948 w 1878205"/>
                  <a:gd name="connsiteY34" fmla="*/ 325916 h 1870801"/>
                  <a:gd name="connsiteX35" fmla="*/ 1878205 w 1878205"/>
                  <a:gd name="connsiteY35" fmla="*/ 317053 h 187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78205" h="1870801">
                    <a:moveTo>
                      <a:pt x="1878205" y="317053"/>
                    </a:moveTo>
                    <a:lnTo>
                      <a:pt x="1878205" y="102733"/>
                    </a:lnTo>
                    <a:cubicBezTo>
                      <a:pt x="1878205" y="100906"/>
                      <a:pt x="1878072" y="98469"/>
                      <a:pt x="1877929" y="96393"/>
                    </a:cubicBezTo>
                    <a:lnTo>
                      <a:pt x="1877929" y="79239"/>
                    </a:lnTo>
                    <a:cubicBezTo>
                      <a:pt x="1877929" y="69454"/>
                      <a:pt x="1875635" y="57354"/>
                      <a:pt x="1872494" y="45636"/>
                    </a:cubicBezTo>
                    <a:cubicBezTo>
                      <a:pt x="1869628" y="29453"/>
                      <a:pt x="1865963" y="15840"/>
                      <a:pt x="1861889" y="12823"/>
                    </a:cubicBezTo>
                    <a:cubicBezTo>
                      <a:pt x="1859443" y="10938"/>
                      <a:pt x="1855483" y="9167"/>
                      <a:pt x="1850580" y="7606"/>
                    </a:cubicBezTo>
                    <a:cubicBezTo>
                      <a:pt x="1850333" y="7539"/>
                      <a:pt x="1850190" y="7054"/>
                      <a:pt x="1849895" y="7016"/>
                    </a:cubicBezTo>
                    <a:cubicBezTo>
                      <a:pt x="1848552" y="6673"/>
                      <a:pt x="1846230" y="6330"/>
                      <a:pt x="1844602" y="5997"/>
                    </a:cubicBezTo>
                    <a:cubicBezTo>
                      <a:pt x="1831684" y="2504"/>
                      <a:pt x="1814920" y="133"/>
                      <a:pt x="1798766" y="86"/>
                    </a:cubicBezTo>
                    <a:lnTo>
                      <a:pt x="1778080" y="86"/>
                    </a:lnTo>
                    <a:cubicBezTo>
                      <a:pt x="1777243" y="86"/>
                      <a:pt x="1776310" y="0"/>
                      <a:pt x="1775472" y="0"/>
                    </a:cubicBezTo>
                    <a:lnTo>
                      <a:pt x="1561162" y="0"/>
                    </a:lnTo>
                    <a:cubicBezTo>
                      <a:pt x="1560181" y="0"/>
                      <a:pt x="1558982" y="86"/>
                      <a:pt x="1557887" y="133"/>
                    </a:cubicBezTo>
                    <a:lnTo>
                      <a:pt x="444051" y="190"/>
                    </a:lnTo>
                    <a:cubicBezTo>
                      <a:pt x="418472" y="190"/>
                      <a:pt x="376158" y="12823"/>
                      <a:pt x="371913" y="28044"/>
                    </a:cubicBezTo>
                    <a:cubicBezTo>
                      <a:pt x="367857" y="43599"/>
                      <a:pt x="364583" y="77145"/>
                      <a:pt x="364440" y="102686"/>
                    </a:cubicBezTo>
                    <a:lnTo>
                      <a:pt x="364440" y="316948"/>
                    </a:lnTo>
                    <a:cubicBezTo>
                      <a:pt x="364440" y="342537"/>
                      <a:pt x="371913" y="400129"/>
                      <a:pt x="381042" y="406755"/>
                    </a:cubicBezTo>
                    <a:cubicBezTo>
                      <a:pt x="390161" y="413875"/>
                      <a:pt x="418472" y="419625"/>
                      <a:pt x="444051" y="419625"/>
                    </a:cubicBezTo>
                    <a:lnTo>
                      <a:pt x="1153846" y="419625"/>
                    </a:lnTo>
                    <a:lnTo>
                      <a:pt x="41104" y="1532252"/>
                    </a:lnTo>
                    <a:cubicBezTo>
                      <a:pt x="23017" y="1550453"/>
                      <a:pt x="-5694" y="1596965"/>
                      <a:pt x="989" y="1612015"/>
                    </a:cubicBezTo>
                    <a:cubicBezTo>
                      <a:pt x="7510" y="1627284"/>
                      <a:pt x="27786" y="1654396"/>
                      <a:pt x="45749" y="1672511"/>
                    </a:cubicBezTo>
                    <a:lnTo>
                      <a:pt x="197622" y="1824136"/>
                    </a:lnTo>
                    <a:cubicBezTo>
                      <a:pt x="215594" y="1842280"/>
                      <a:pt x="264039" y="1875055"/>
                      <a:pt x="278318" y="1870343"/>
                    </a:cubicBezTo>
                    <a:cubicBezTo>
                      <a:pt x="292749" y="1865707"/>
                      <a:pt x="319546" y="1846907"/>
                      <a:pt x="337509" y="1828848"/>
                    </a:cubicBezTo>
                    <a:lnTo>
                      <a:pt x="1458685" y="707463"/>
                    </a:lnTo>
                    <a:lnTo>
                      <a:pt x="1458809" y="1433993"/>
                    </a:lnTo>
                    <a:cubicBezTo>
                      <a:pt x="1458809" y="1459819"/>
                      <a:pt x="1471327" y="1502114"/>
                      <a:pt x="1486730" y="1506198"/>
                    </a:cubicBezTo>
                    <a:cubicBezTo>
                      <a:pt x="1501837" y="1510348"/>
                      <a:pt x="1535707" y="1513747"/>
                      <a:pt x="1561295" y="1513747"/>
                    </a:cubicBezTo>
                    <a:lnTo>
                      <a:pt x="1775482" y="1513747"/>
                    </a:lnTo>
                    <a:cubicBezTo>
                      <a:pt x="1801213" y="1513747"/>
                      <a:pt x="1858624" y="1506093"/>
                      <a:pt x="1865278" y="1497088"/>
                    </a:cubicBezTo>
                    <a:cubicBezTo>
                      <a:pt x="1872513" y="1488063"/>
                      <a:pt x="1878101" y="1459791"/>
                      <a:pt x="1877948" y="1433993"/>
                    </a:cubicBezTo>
                    <a:lnTo>
                      <a:pt x="1877948" y="325916"/>
                    </a:lnTo>
                    <a:cubicBezTo>
                      <a:pt x="1878072" y="322965"/>
                      <a:pt x="1878205" y="319861"/>
                      <a:pt x="1878205" y="317053"/>
                    </a:cubicBezTo>
                    <a:close/>
                  </a:path>
                </a:pathLst>
              </a:custGeom>
              <a:solidFill>
                <a:srgbClr val="D7D92F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25" name="Figura a mano libera 24">
                <a:extLst>
                  <a:ext uri="{FF2B5EF4-FFF2-40B4-BE49-F238E27FC236}">
                    <a16:creationId xmlns:a16="http://schemas.microsoft.com/office/drawing/2014/main" id="{36A2F6CF-4370-2648-BBCB-148C8D317C71}"/>
                  </a:ext>
                </a:extLst>
              </p:cNvPr>
              <p:cNvSpPr/>
              <p:nvPr/>
            </p:nvSpPr>
            <p:spPr>
              <a:xfrm>
                <a:off x="3905490" y="-955013"/>
                <a:ext cx="1878251" cy="1870854"/>
              </a:xfrm>
              <a:custGeom>
                <a:avLst/>
                <a:gdLst>
                  <a:gd name="connsiteX0" fmla="*/ 0 w 1878251"/>
                  <a:gd name="connsiteY0" fmla="*/ 1553677 h 1870854"/>
                  <a:gd name="connsiteX1" fmla="*/ 162 w 1878251"/>
                  <a:gd name="connsiteY1" fmla="*/ 1768073 h 1870854"/>
                  <a:gd name="connsiteX2" fmla="*/ 295 w 1878251"/>
                  <a:gd name="connsiteY2" fmla="*/ 1774404 h 1870854"/>
                  <a:gd name="connsiteX3" fmla="*/ 295 w 1878251"/>
                  <a:gd name="connsiteY3" fmla="*/ 1791500 h 1870854"/>
                  <a:gd name="connsiteX4" fmla="*/ 5721 w 1878251"/>
                  <a:gd name="connsiteY4" fmla="*/ 1825151 h 1870854"/>
                  <a:gd name="connsiteX5" fmla="*/ 16354 w 1878251"/>
                  <a:gd name="connsiteY5" fmla="*/ 1857917 h 1870854"/>
                  <a:gd name="connsiteX6" fmla="*/ 27654 w 1878251"/>
                  <a:gd name="connsiteY6" fmla="*/ 1863191 h 1870854"/>
                  <a:gd name="connsiteX7" fmla="*/ 28339 w 1878251"/>
                  <a:gd name="connsiteY7" fmla="*/ 1863753 h 1870854"/>
                  <a:gd name="connsiteX8" fmla="*/ 33775 w 1878251"/>
                  <a:gd name="connsiteY8" fmla="*/ 1864752 h 1870854"/>
                  <a:gd name="connsiteX9" fmla="*/ 79630 w 1878251"/>
                  <a:gd name="connsiteY9" fmla="*/ 1870740 h 1870854"/>
                  <a:gd name="connsiteX10" fmla="*/ 100163 w 1878251"/>
                  <a:gd name="connsiteY10" fmla="*/ 1870740 h 1870854"/>
                  <a:gd name="connsiteX11" fmla="*/ 102876 w 1878251"/>
                  <a:gd name="connsiteY11" fmla="*/ 1870854 h 1870854"/>
                  <a:gd name="connsiteX12" fmla="*/ 317044 w 1878251"/>
                  <a:gd name="connsiteY12" fmla="*/ 1870854 h 1870854"/>
                  <a:gd name="connsiteX13" fmla="*/ 320337 w 1878251"/>
                  <a:gd name="connsiteY13" fmla="*/ 1870730 h 1870854"/>
                  <a:gd name="connsiteX14" fmla="*/ 1434298 w 1878251"/>
                  <a:gd name="connsiteY14" fmla="*/ 1870559 h 1870854"/>
                  <a:gd name="connsiteX15" fmla="*/ 1506436 w 1878251"/>
                  <a:gd name="connsiteY15" fmla="*/ 1842658 h 1870854"/>
                  <a:gd name="connsiteX16" fmla="*/ 1513785 w 1878251"/>
                  <a:gd name="connsiteY16" fmla="*/ 1768064 h 1870854"/>
                  <a:gd name="connsiteX17" fmla="*/ 1513785 w 1878251"/>
                  <a:gd name="connsiteY17" fmla="*/ 1553801 h 1870854"/>
                  <a:gd name="connsiteX18" fmla="*/ 1497316 w 1878251"/>
                  <a:gd name="connsiteY18" fmla="*/ 1464062 h 1870854"/>
                  <a:gd name="connsiteX19" fmla="*/ 1434164 w 1878251"/>
                  <a:gd name="connsiteY19" fmla="*/ 1451210 h 1870854"/>
                  <a:gd name="connsiteX20" fmla="*/ 724360 w 1878251"/>
                  <a:gd name="connsiteY20" fmla="*/ 1451210 h 1870854"/>
                  <a:gd name="connsiteX21" fmla="*/ 1837130 w 1878251"/>
                  <a:gd name="connsiteY21" fmla="*/ 338507 h 1870854"/>
                  <a:gd name="connsiteX22" fmla="*/ 1877264 w 1878251"/>
                  <a:gd name="connsiteY22" fmla="*/ 258753 h 1870854"/>
                  <a:gd name="connsiteX23" fmla="*/ 1832608 w 1878251"/>
                  <a:gd name="connsiteY23" fmla="*/ 198276 h 1870854"/>
                  <a:gd name="connsiteX24" fmla="*/ 1680631 w 1878251"/>
                  <a:gd name="connsiteY24" fmla="*/ 46632 h 1870854"/>
                  <a:gd name="connsiteX25" fmla="*/ 1599916 w 1878251"/>
                  <a:gd name="connsiteY25" fmla="*/ 473 h 1870854"/>
                  <a:gd name="connsiteX26" fmla="*/ 1540734 w 1878251"/>
                  <a:gd name="connsiteY26" fmla="*/ 41882 h 1870854"/>
                  <a:gd name="connsiteX27" fmla="*/ 419520 w 1878251"/>
                  <a:gd name="connsiteY27" fmla="*/ 1163287 h 1870854"/>
                  <a:gd name="connsiteX28" fmla="*/ 419425 w 1878251"/>
                  <a:gd name="connsiteY28" fmla="*/ 436737 h 1870854"/>
                  <a:gd name="connsiteX29" fmla="*/ 391495 w 1878251"/>
                  <a:gd name="connsiteY29" fmla="*/ 364542 h 1870854"/>
                  <a:gd name="connsiteX30" fmla="*/ 317044 w 1878251"/>
                  <a:gd name="connsiteY30" fmla="*/ 356993 h 1870854"/>
                  <a:gd name="connsiteX31" fmla="*/ 102752 w 1878251"/>
                  <a:gd name="connsiteY31" fmla="*/ 356993 h 1870854"/>
                  <a:gd name="connsiteX32" fmla="*/ 12946 w 1878251"/>
                  <a:gd name="connsiteY32" fmla="*/ 373757 h 1870854"/>
                  <a:gd name="connsiteX33" fmla="*/ 286 w 1878251"/>
                  <a:gd name="connsiteY33" fmla="*/ 436737 h 1870854"/>
                  <a:gd name="connsiteX34" fmla="*/ 286 w 1878251"/>
                  <a:gd name="connsiteY34" fmla="*/ 1544891 h 1870854"/>
                  <a:gd name="connsiteX35" fmla="*/ 0 w 1878251"/>
                  <a:gd name="connsiteY35" fmla="*/ 1553677 h 187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78251" h="1870854">
                    <a:moveTo>
                      <a:pt x="0" y="1553677"/>
                    </a:moveTo>
                    <a:lnTo>
                      <a:pt x="162" y="1768073"/>
                    </a:lnTo>
                    <a:cubicBezTo>
                      <a:pt x="162" y="1769910"/>
                      <a:pt x="295" y="1772233"/>
                      <a:pt x="295" y="1774404"/>
                    </a:cubicBezTo>
                    <a:lnTo>
                      <a:pt x="295" y="1791500"/>
                    </a:lnTo>
                    <a:cubicBezTo>
                      <a:pt x="438" y="1801382"/>
                      <a:pt x="2599" y="1813385"/>
                      <a:pt x="5721" y="1825151"/>
                    </a:cubicBezTo>
                    <a:cubicBezTo>
                      <a:pt x="8625" y="1841306"/>
                      <a:pt x="12271" y="1854909"/>
                      <a:pt x="16354" y="1857917"/>
                    </a:cubicBezTo>
                    <a:cubicBezTo>
                      <a:pt x="18791" y="1859821"/>
                      <a:pt x="22885" y="1861573"/>
                      <a:pt x="27654" y="1863191"/>
                    </a:cubicBezTo>
                    <a:cubicBezTo>
                      <a:pt x="27911" y="1863305"/>
                      <a:pt x="28044" y="1863676"/>
                      <a:pt x="28339" y="1863753"/>
                    </a:cubicBezTo>
                    <a:cubicBezTo>
                      <a:pt x="29824" y="1864143"/>
                      <a:pt x="32023" y="1864409"/>
                      <a:pt x="33775" y="1864752"/>
                    </a:cubicBezTo>
                    <a:cubicBezTo>
                      <a:pt x="46550" y="1868255"/>
                      <a:pt x="63447" y="1870730"/>
                      <a:pt x="79630" y="1870740"/>
                    </a:cubicBezTo>
                    <a:lnTo>
                      <a:pt x="100163" y="1870740"/>
                    </a:lnTo>
                    <a:cubicBezTo>
                      <a:pt x="101096" y="1870740"/>
                      <a:pt x="102058" y="1870854"/>
                      <a:pt x="102876" y="1870854"/>
                    </a:cubicBezTo>
                    <a:lnTo>
                      <a:pt x="317044" y="1870854"/>
                    </a:lnTo>
                    <a:cubicBezTo>
                      <a:pt x="318024" y="1870854"/>
                      <a:pt x="319395" y="1870740"/>
                      <a:pt x="320337" y="1870730"/>
                    </a:cubicBezTo>
                    <a:lnTo>
                      <a:pt x="1434298" y="1870559"/>
                    </a:lnTo>
                    <a:cubicBezTo>
                      <a:pt x="1459753" y="1870645"/>
                      <a:pt x="1502219" y="1857917"/>
                      <a:pt x="1506436" y="1842658"/>
                    </a:cubicBezTo>
                    <a:cubicBezTo>
                      <a:pt x="1510386" y="1827151"/>
                      <a:pt x="1513785" y="1793604"/>
                      <a:pt x="1513785" y="1768064"/>
                    </a:cubicBezTo>
                    <a:lnTo>
                      <a:pt x="1513785" y="1553801"/>
                    </a:lnTo>
                    <a:cubicBezTo>
                      <a:pt x="1513785" y="1528289"/>
                      <a:pt x="1506436" y="1470678"/>
                      <a:pt x="1497316" y="1464062"/>
                    </a:cubicBezTo>
                    <a:cubicBezTo>
                      <a:pt x="1488177" y="1456941"/>
                      <a:pt x="1459876" y="1451210"/>
                      <a:pt x="1434164" y="1451210"/>
                    </a:cubicBezTo>
                    <a:lnTo>
                      <a:pt x="724360" y="1451210"/>
                    </a:lnTo>
                    <a:lnTo>
                      <a:pt x="1837130" y="338507"/>
                    </a:lnTo>
                    <a:cubicBezTo>
                      <a:pt x="1855341" y="320315"/>
                      <a:pt x="1883928" y="273775"/>
                      <a:pt x="1877264" y="258753"/>
                    </a:cubicBezTo>
                    <a:cubicBezTo>
                      <a:pt x="1870848" y="243579"/>
                      <a:pt x="1850467" y="216335"/>
                      <a:pt x="1832608" y="198276"/>
                    </a:cubicBezTo>
                    <a:lnTo>
                      <a:pt x="1680631" y="46632"/>
                    </a:lnTo>
                    <a:cubicBezTo>
                      <a:pt x="1662801" y="28422"/>
                      <a:pt x="1614205" y="-4316"/>
                      <a:pt x="1599916" y="473"/>
                    </a:cubicBezTo>
                    <a:cubicBezTo>
                      <a:pt x="1585637" y="5080"/>
                      <a:pt x="1558707" y="23786"/>
                      <a:pt x="1540734" y="41882"/>
                    </a:cubicBezTo>
                    <a:lnTo>
                      <a:pt x="419520" y="1163287"/>
                    </a:lnTo>
                    <a:lnTo>
                      <a:pt x="419425" y="436737"/>
                    </a:lnTo>
                    <a:cubicBezTo>
                      <a:pt x="419520" y="410949"/>
                      <a:pt x="406888" y="368731"/>
                      <a:pt x="391495" y="364542"/>
                    </a:cubicBezTo>
                    <a:cubicBezTo>
                      <a:pt x="376388" y="360411"/>
                      <a:pt x="342660" y="356993"/>
                      <a:pt x="317044" y="356993"/>
                    </a:cubicBezTo>
                    <a:lnTo>
                      <a:pt x="102752" y="356993"/>
                    </a:lnTo>
                    <a:cubicBezTo>
                      <a:pt x="77021" y="356993"/>
                      <a:pt x="19753" y="364628"/>
                      <a:pt x="12946" y="373757"/>
                    </a:cubicBezTo>
                    <a:cubicBezTo>
                      <a:pt x="5712" y="382715"/>
                      <a:pt x="152" y="411045"/>
                      <a:pt x="286" y="436737"/>
                    </a:cubicBezTo>
                    <a:lnTo>
                      <a:pt x="286" y="1544891"/>
                    </a:lnTo>
                    <a:cubicBezTo>
                      <a:pt x="286" y="1547775"/>
                      <a:pt x="0" y="1550907"/>
                      <a:pt x="0" y="1553677"/>
                    </a:cubicBezTo>
                    <a:close/>
                  </a:path>
                </a:pathLst>
              </a:custGeom>
              <a:solidFill>
                <a:srgbClr val="D7D92F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</p:grpSp>
        <p:grpSp>
          <p:nvGrpSpPr>
            <p:cNvPr id="21" name="Elemento grafico 10">
              <a:extLst>
                <a:ext uri="{FF2B5EF4-FFF2-40B4-BE49-F238E27FC236}">
                  <a16:creationId xmlns:a16="http://schemas.microsoft.com/office/drawing/2014/main" id="{B721CFAD-DEC9-E04D-BB95-FDA79B087D61}"/>
                </a:ext>
              </a:extLst>
            </p:cNvPr>
            <p:cNvGrpSpPr/>
            <p:nvPr/>
          </p:nvGrpSpPr>
          <p:grpSpPr>
            <a:xfrm>
              <a:off x="1658988" y="-1604516"/>
              <a:ext cx="3675402" cy="4417963"/>
              <a:chOff x="1658988" y="-1604516"/>
              <a:chExt cx="3675402" cy="4417963"/>
            </a:xfrm>
            <a:solidFill>
              <a:srgbClr val="8FBD43"/>
            </a:solidFill>
          </p:grpSpPr>
          <p:sp>
            <p:nvSpPr>
              <p:cNvPr id="22" name="Figura a mano libera 21">
                <a:extLst>
                  <a:ext uri="{FF2B5EF4-FFF2-40B4-BE49-F238E27FC236}">
                    <a16:creationId xmlns:a16="http://schemas.microsoft.com/office/drawing/2014/main" id="{1D3C36C7-43CE-3043-A960-EC3DCEA7D548}"/>
                  </a:ext>
                </a:extLst>
              </p:cNvPr>
              <p:cNvSpPr/>
              <p:nvPr/>
            </p:nvSpPr>
            <p:spPr>
              <a:xfrm>
                <a:off x="2511450" y="-1604516"/>
                <a:ext cx="2822940" cy="729014"/>
              </a:xfrm>
              <a:custGeom>
                <a:avLst/>
                <a:gdLst>
                  <a:gd name="connsiteX0" fmla="*/ 369638 w 2822940"/>
                  <a:gd name="connsiteY0" fmla="*/ 500502 h 729014"/>
                  <a:gd name="connsiteX1" fmla="*/ 1328213 w 2822940"/>
                  <a:gd name="connsiteY1" fmla="*/ 266543 h 729014"/>
                  <a:gd name="connsiteX2" fmla="*/ 2633618 w 2822940"/>
                  <a:gd name="connsiteY2" fmla="*/ 729015 h 729014"/>
                  <a:gd name="connsiteX3" fmla="*/ 2822940 w 2822940"/>
                  <a:gd name="connsiteY3" fmla="*/ 539664 h 729014"/>
                  <a:gd name="connsiteX4" fmla="*/ 1328213 w 2822940"/>
                  <a:gd name="connsiteY4" fmla="*/ 0 h 729014"/>
                  <a:gd name="connsiteX5" fmla="*/ 0 w 2822940"/>
                  <a:gd name="connsiteY5" fmla="*/ 413009 h 729014"/>
                  <a:gd name="connsiteX6" fmla="*/ 369638 w 2822940"/>
                  <a:gd name="connsiteY6" fmla="*/ 500502 h 72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2940" h="729014">
                    <a:moveTo>
                      <a:pt x="369638" y="500502"/>
                    </a:moveTo>
                    <a:cubicBezTo>
                      <a:pt x="662017" y="347668"/>
                      <a:pt x="988856" y="266543"/>
                      <a:pt x="1328213" y="266543"/>
                    </a:cubicBezTo>
                    <a:cubicBezTo>
                      <a:pt x="1809362" y="266543"/>
                      <a:pt x="2265437" y="429439"/>
                      <a:pt x="2633618" y="729015"/>
                    </a:cubicBezTo>
                    <a:lnTo>
                      <a:pt x="2822940" y="539664"/>
                    </a:lnTo>
                    <a:cubicBezTo>
                      <a:pt x="2403744" y="190293"/>
                      <a:pt x="1880643" y="0"/>
                      <a:pt x="1328213" y="0"/>
                    </a:cubicBezTo>
                    <a:cubicBezTo>
                      <a:pt x="846741" y="0"/>
                      <a:pt x="387563" y="144590"/>
                      <a:pt x="0" y="413009"/>
                    </a:cubicBezTo>
                    <a:cubicBezTo>
                      <a:pt x="128845" y="426336"/>
                      <a:pt x="252759" y="456275"/>
                      <a:pt x="369638" y="500502"/>
                    </a:cubicBezTo>
                    <a:close/>
                  </a:path>
                </a:pathLst>
              </a:custGeom>
              <a:solidFill>
                <a:srgbClr val="8FBD43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23" name="Figura a mano libera 22">
                <a:extLst>
                  <a:ext uri="{FF2B5EF4-FFF2-40B4-BE49-F238E27FC236}">
                    <a16:creationId xmlns:a16="http://schemas.microsoft.com/office/drawing/2014/main" id="{388D97A7-7A9D-3D4B-8AB0-215B905A85F8}"/>
                  </a:ext>
                </a:extLst>
              </p:cNvPr>
              <p:cNvSpPr/>
              <p:nvPr/>
            </p:nvSpPr>
            <p:spPr>
              <a:xfrm>
                <a:off x="1658988" y="1585511"/>
                <a:ext cx="1303710" cy="1227936"/>
              </a:xfrm>
              <a:custGeom>
                <a:avLst/>
                <a:gdLst>
                  <a:gd name="connsiteX0" fmla="*/ 355997 w 1303710"/>
                  <a:gd name="connsiteY0" fmla="*/ 135023 h 1227936"/>
                  <a:gd name="connsiteX1" fmla="*/ 0 w 1303710"/>
                  <a:gd name="connsiteY1" fmla="*/ 0 h 1227936"/>
                  <a:gd name="connsiteX2" fmla="*/ 526394 w 1303710"/>
                  <a:gd name="connsiteY2" fmla="*/ 803742 h 1227936"/>
                  <a:gd name="connsiteX3" fmla="*/ 1104650 w 1303710"/>
                  <a:gd name="connsiteY3" fmla="*/ 1227936 h 1227936"/>
                  <a:gd name="connsiteX4" fmla="*/ 1303711 w 1303710"/>
                  <a:gd name="connsiteY4" fmla="*/ 1028895 h 1227936"/>
                  <a:gd name="connsiteX5" fmla="*/ 714879 w 1303710"/>
                  <a:gd name="connsiteY5" fmla="*/ 615277 h 1227936"/>
                  <a:gd name="connsiteX6" fmla="*/ 355997 w 1303710"/>
                  <a:gd name="connsiteY6" fmla="*/ 135023 h 122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3710" h="1227936">
                    <a:moveTo>
                      <a:pt x="355997" y="135023"/>
                    </a:moveTo>
                    <a:cubicBezTo>
                      <a:pt x="230379" y="105266"/>
                      <a:pt x="110958" y="59506"/>
                      <a:pt x="0" y="0"/>
                    </a:cubicBezTo>
                    <a:cubicBezTo>
                      <a:pt x="116032" y="297767"/>
                      <a:pt x="293636" y="570974"/>
                      <a:pt x="526394" y="803742"/>
                    </a:cubicBezTo>
                    <a:cubicBezTo>
                      <a:pt x="699038" y="976386"/>
                      <a:pt x="893995" y="1118568"/>
                      <a:pt x="1104650" y="1227936"/>
                    </a:cubicBezTo>
                    <a:lnTo>
                      <a:pt x="1303711" y="1028895"/>
                    </a:lnTo>
                    <a:cubicBezTo>
                      <a:pt x="1087639" y="927913"/>
                      <a:pt x="888541" y="788939"/>
                      <a:pt x="714879" y="615277"/>
                    </a:cubicBezTo>
                    <a:cubicBezTo>
                      <a:pt x="570707" y="471106"/>
                      <a:pt x="450487" y="309400"/>
                      <a:pt x="355997" y="135023"/>
                    </a:cubicBezTo>
                    <a:close/>
                  </a:path>
                </a:pathLst>
              </a:custGeom>
              <a:solidFill>
                <a:srgbClr val="8FBD43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605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68D317AB-0329-EA4A-9834-0E28CF15F168}"/>
              </a:ext>
            </a:extLst>
          </p:cNvPr>
          <p:cNvGrpSpPr/>
          <p:nvPr userDrawn="1"/>
        </p:nvGrpSpPr>
        <p:grpSpPr>
          <a:xfrm>
            <a:off x="3758022" y="6252085"/>
            <a:ext cx="530951" cy="539175"/>
            <a:chOff x="1084283" y="-1604516"/>
            <a:chExt cx="4699458" cy="4772239"/>
          </a:xfrm>
        </p:grpSpPr>
        <p:grpSp>
          <p:nvGrpSpPr>
            <p:cNvPr id="20" name="Elemento grafico 10">
              <a:extLst>
                <a:ext uri="{FF2B5EF4-FFF2-40B4-BE49-F238E27FC236}">
                  <a16:creationId xmlns:a16="http://schemas.microsoft.com/office/drawing/2014/main" id="{F75C4200-B69D-7B42-81A0-D86F0B9825C2}"/>
                </a:ext>
              </a:extLst>
            </p:cNvPr>
            <p:cNvGrpSpPr/>
            <p:nvPr/>
          </p:nvGrpSpPr>
          <p:grpSpPr>
            <a:xfrm>
              <a:off x="1084283" y="-957815"/>
              <a:ext cx="2546173" cy="2476576"/>
              <a:chOff x="1084283" y="-957815"/>
              <a:chExt cx="2546173" cy="2476576"/>
            </a:xfrm>
            <a:solidFill>
              <a:srgbClr val="4BAA4B"/>
            </a:solidFill>
          </p:grpSpPr>
          <p:sp>
            <p:nvSpPr>
              <p:cNvPr id="35" name="Figura a mano libera 34">
                <a:extLst>
                  <a:ext uri="{FF2B5EF4-FFF2-40B4-BE49-F238E27FC236}">
                    <a16:creationId xmlns:a16="http://schemas.microsoft.com/office/drawing/2014/main" id="{3C3567E7-21D6-DA47-B132-3FBBE04F2F0F}"/>
                  </a:ext>
                </a:extLst>
              </p:cNvPr>
              <p:cNvSpPr/>
              <p:nvPr/>
            </p:nvSpPr>
            <p:spPr>
              <a:xfrm>
                <a:off x="2424186" y="347294"/>
                <a:ext cx="746282" cy="503766"/>
              </a:xfrm>
              <a:custGeom>
                <a:avLst/>
                <a:gdLst>
                  <a:gd name="connsiteX0" fmla="*/ 746283 w 746282"/>
                  <a:gd name="connsiteY0" fmla="*/ 0 h 503766"/>
                  <a:gd name="connsiteX1" fmla="*/ 0 w 746282"/>
                  <a:gd name="connsiteY1" fmla="*/ 0 h 503766"/>
                  <a:gd name="connsiteX2" fmla="*/ 0 w 746282"/>
                  <a:gd name="connsiteY2" fmla="*/ 503767 h 503766"/>
                  <a:gd name="connsiteX3" fmla="*/ 634954 w 746282"/>
                  <a:gd name="connsiteY3" fmla="*/ 503767 h 503766"/>
                  <a:gd name="connsiteX4" fmla="*/ 746283 w 746282"/>
                  <a:gd name="connsiteY4" fmla="*/ 0 h 50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282" h="503766">
                    <a:moveTo>
                      <a:pt x="746283" y="0"/>
                    </a:moveTo>
                    <a:lnTo>
                      <a:pt x="0" y="0"/>
                    </a:lnTo>
                    <a:lnTo>
                      <a:pt x="0" y="503767"/>
                    </a:lnTo>
                    <a:lnTo>
                      <a:pt x="634954" y="503767"/>
                    </a:lnTo>
                    <a:cubicBezTo>
                      <a:pt x="699238" y="350228"/>
                      <a:pt x="738468" y="179879"/>
                      <a:pt x="746283" y="0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36" name="Figura a mano libera 35">
                <a:extLst>
                  <a:ext uri="{FF2B5EF4-FFF2-40B4-BE49-F238E27FC236}">
                    <a16:creationId xmlns:a16="http://schemas.microsoft.com/office/drawing/2014/main" id="{970EEB10-5ECC-FA4B-A0DB-C2F53FCBB0E9}"/>
                  </a:ext>
                </a:extLst>
              </p:cNvPr>
              <p:cNvSpPr/>
              <p:nvPr/>
            </p:nvSpPr>
            <p:spPr>
              <a:xfrm>
                <a:off x="2424186" y="984703"/>
                <a:ext cx="570421" cy="526394"/>
              </a:xfrm>
              <a:custGeom>
                <a:avLst/>
                <a:gdLst>
                  <a:gd name="connsiteX0" fmla="*/ 570422 w 570421"/>
                  <a:gd name="connsiteY0" fmla="*/ 0 h 526394"/>
                  <a:gd name="connsiteX1" fmla="*/ 0 w 570421"/>
                  <a:gd name="connsiteY1" fmla="*/ 0 h 526394"/>
                  <a:gd name="connsiteX2" fmla="*/ 0 w 570421"/>
                  <a:gd name="connsiteY2" fmla="*/ 526394 h 526394"/>
                  <a:gd name="connsiteX3" fmla="*/ 570422 w 570421"/>
                  <a:gd name="connsiteY3" fmla="*/ 0 h 526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0421" h="526394">
                    <a:moveTo>
                      <a:pt x="570422" y="0"/>
                    </a:moveTo>
                    <a:lnTo>
                      <a:pt x="0" y="0"/>
                    </a:lnTo>
                    <a:lnTo>
                      <a:pt x="0" y="526394"/>
                    </a:lnTo>
                    <a:cubicBezTo>
                      <a:pt x="236471" y="429401"/>
                      <a:pt x="436817" y="242078"/>
                      <a:pt x="570422" y="0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37" name="Figura a mano libera 36">
                <a:extLst>
                  <a:ext uri="{FF2B5EF4-FFF2-40B4-BE49-F238E27FC236}">
                    <a16:creationId xmlns:a16="http://schemas.microsoft.com/office/drawing/2014/main" id="{C770E8CA-9EAE-5E41-9A79-4F5AA832EA8F}"/>
                  </a:ext>
                </a:extLst>
              </p:cNvPr>
              <p:cNvSpPr/>
              <p:nvPr/>
            </p:nvSpPr>
            <p:spPr>
              <a:xfrm>
                <a:off x="2424186" y="-290115"/>
                <a:ext cx="746282" cy="503776"/>
              </a:xfrm>
              <a:custGeom>
                <a:avLst/>
                <a:gdLst>
                  <a:gd name="connsiteX0" fmla="*/ 634944 w 746282"/>
                  <a:gd name="connsiteY0" fmla="*/ 0 h 503776"/>
                  <a:gd name="connsiteX1" fmla="*/ 0 w 746282"/>
                  <a:gd name="connsiteY1" fmla="*/ 0 h 503776"/>
                  <a:gd name="connsiteX2" fmla="*/ 0 w 746282"/>
                  <a:gd name="connsiteY2" fmla="*/ 503776 h 503776"/>
                  <a:gd name="connsiteX3" fmla="*/ 746283 w 746282"/>
                  <a:gd name="connsiteY3" fmla="*/ 503776 h 503776"/>
                  <a:gd name="connsiteX4" fmla="*/ 634944 w 746282"/>
                  <a:gd name="connsiteY4" fmla="*/ 0 h 50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282" h="503776">
                    <a:moveTo>
                      <a:pt x="634944" y="0"/>
                    </a:moveTo>
                    <a:lnTo>
                      <a:pt x="0" y="0"/>
                    </a:lnTo>
                    <a:lnTo>
                      <a:pt x="0" y="503776"/>
                    </a:lnTo>
                    <a:lnTo>
                      <a:pt x="746283" y="503776"/>
                    </a:lnTo>
                    <a:cubicBezTo>
                      <a:pt x="738468" y="323898"/>
                      <a:pt x="699238" y="153548"/>
                      <a:pt x="634944" y="0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38" name="Figura a mano libera 37">
                <a:extLst>
                  <a:ext uri="{FF2B5EF4-FFF2-40B4-BE49-F238E27FC236}">
                    <a16:creationId xmlns:a16="http://schemas.microsoft.com/office/drawing/2014/main" id="{5F438A3F-207D-2140-84B7-95BCCD0F6460}"/>
                  </a:ext>
                </a:extLst>
              </p:cNvPr>
              <p:cNvSpPr/>
              <p:nvPr/>
            </p:nvSpPr>
            <p:spPr>
              <a:xfrm>
                <a:off x="3203520" y="347294"/>
                <a:ext cx="426935" cy="503766"/>
              </a:xfrm>
              <a:custGeom>
                <a:avLst/>
                <a:gdLst>
                  <a:gd name="connsiteX0" fmla="*/ 0 w 426935"/>
                  <a:gd name="connsiteY0" fmla="*/ 503767 h 503766"/>
                  <a:gd name="connsiteX1" fmla="*/ 294064 w 426935"/>
                  <a:gd name="connsiteY1" fmla="*/ 503767 h 503766"/>
                  <a:gd name="connsiteX2" fmla="*/ 426936 w 426935"/>
                  <a:gd name="connsiteY2" fmla="*/ 0 h 503766"/>
                  <a:gd name="connsiteX3" fmla="*/ 100677 w 426935"/>
                  <a:gd name="connsiteY3" fmla="*/ 0 h 503766"/>
                  <a:gd name="connsiteX4" fmla="*/ 0 w 426935"/>
                  <a:gd name="connsiteY4" fmla="*/ 503767 h 50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935" h="503766">
                    <a:moveTo>
                      <a:pt x="0" y="503767"/>
                    </a:moveTo>
                    <a:lnTo>
                      <a:pt x="294064" y="503767"/>
                    </a:lnTo>
                    <a:cubicBezTo>
                      <a:pt x="370733" y="350847"/>
                      <a:pt x="417616" y="180393"/>
                      <a:pt x="426936" y="0"/>
                    </a:cubicBezTo>
                    <a:lnTo>
                      <a:pt x="100677" y="0"/>
                    </a:lnTo>
                    <a:cubicBezTo>
                      <a:pt x="93728" y="175785"/>
                      <a:pt x="59353" y="345878"/>
                      <a:pt x="0" y="503767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39" name="Figura a mano libera 38">
                <a:extLst>
                  <a:ext uri="{FF2B5EF4-FFF2-40B4-BE49-F238E27FC236}">
                    <a16:creationId xmlns:a16="http://schemas.microsoft.com/office/drawing/2014/main" id="{DBA15D30-9EDB-EB42-8756-B70CBA797F00}"/>
                  </a:ext>
                </a:extLst>
              </p:cNvPr>
              <p:cNvSpPr/>
              <p:nvPr/>
            </p:nvSpPr>
            <p:spPr>
              <a:xfrm>
                <a:off x="3203511" y="-290115"/>
                <a:ext cx="426926" cy="503776"/>
              </a:xfrm>
              <a:custGeom>
                <a:avLst/>
                <a:gdLst>
                  <a:gd name="connsiteX0" fmla="*/ 0 w 426926"/>
                  <a:gd name="connsiteY0" fmla="*/ 0 h 503776"/>
                  <a:gd name="connsiteX1" fmla="*/ 100677 w 426926"/>
                  <a:gd name="connsiteY1" fmla="*/ 503776 h 503776"/>
                  <a:gd name="connsiteX2" fmla="*/ 426926 w 426926"/>
                  <a:gd name="connsiteY2" fmla="*/ 503776 h 503776"/>
                  <a:gd name="connsiteX3" fmla="*/ 294054 w 426926"/>
                  <a:gd name="connsiteY3" fmla="*/ 0 h 503776"/>
                  <a:gd name="connsiteX4" fmla="*/ 0 w 426926"/>
                  <a:gd name="connsiteY4" fmla="*/ 0 h 50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926" h="503776">
                    <a:moveTo>
                      <a:pt x="0" y="0"/>
                    </a:moveTo>
                    <a:cubicBezTo>
                      <a:pt x="59363" y="157889"/>
                      <a:pt x="93728" y="328000"/>
                      <a:pt x="100677" y="503776"/>
                    </a:cubicBezTo>
                    <a:lnTo>
                      <a:pt x="426926" y="503776"/>
                    </a:lnTo>
                    <a:cubicBezTo>
                      <a:pt x="417607" y="323374"/>
                      <a:pt x="370733" y="152929"/>
                      <a:pt x="29405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40" name="Figura a mano libera 39">
                <a:extLst>
                  <a:ext uri="{FF2B5EF4-FFF2-40B4-BE49-F238E27FC236}">
                    <a16:creationId xmlns:a16="http://schemas.microsoft.com/office/drawing/2014/main" id="{9C12F37A-0974-B741-8516-F5B6BDCDC3AD}"/>
                  </a:ext>
                </a:extLst>
              </p:cNvPr>
              <p:cNvSpPr/>
              <p:nvPr/>
            </p:nvSpPr>
            <p:spPr>
              <a:xfrm>
                <a:off x="2424186" y="-950152"/>
                <a:ext cx="570421" cy="526403"/>
              </a:xfrm>
              <a:custGeom>
                <a:avLst/>
                <a:gdLst>
                  <a:gd name="connsiteX0" fmla="*/ 0 w 570421"/>
                  <a:gd name="connsiteY0" fmla="*/ 0 h 526403"/>
                  <a:gd name="connsiteX1" fmla="*/ 0 w 570421"/>
                  <a:gd name="connsiteY1" fmla="*/ 526404 h 526403"/>
                  <a:gd name="connsiteX2" fmla="*/ 570422 w 570421"/>
                  <a:gd name="connsiteY2" fmla="*/ 526404 h 526403"/>
                  <a:gd name="connsiteX3" fmla="*/ 0 w 570421"/>
                  <a:gd name="connsiteY3" fmla="*/ 0 h 526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0421" h="526403">
                    <a:moveTo>
                      <a:pt x="0" y="0"/>
                    </a:moveTo>
                    <a:lnTo>
                      <a:pt x="0" y="526404"/>
                    </a:lnTo>
                    <a:lnTo>
                      <a:pt x="570422" y="526404"/>
                    </a:lnTo>
                    <a:cubicBezTo>
                      <a:pt x="436807" y="284316"/>
                      <a:pt x="236471" y="97003"/>
                      <a:pt x="0" y="0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41" name="Figura a mano libera 40">
                <a:extLst>
                  <a:ext uri="{FF2B5EF4-FFF2-40B4-BE49-F238E27FC236}">
                    <a16:creationId xmlns:a16="http://schemas.microsoft.com/office/drawing/2014/main" id="{43262FD4-2255-5946-9B63-47873013FCAD}"/>
                  </a:ext>
                </a:extLst>
              </p:cNvPr>
              <p:cNvSpPr/>
              <p:nvPr/>
            </p:nvSpPr>
            <p:spPr>
              <a:xfrm>
                <a:off x="1084283" y="347294"/>
                <a:ext cx="457150" cy="503766"/>
              </a:xfrm>
              <a:custGeom>
                <a:avLst/>
                <a:gdLst>
                  <a:gd name="connsiteX0" fmla="*/ 457150 w 457150"/>
                  <a:gd name="connsiteY0" fmla="*/ 503767 h 503766"/>
                  <a:gd name="connsiteX1" fmla="*/ 356463 w 457150"/>
                  <a:gd name="connsiteY1" fmla="*/ 0 h 503766"/>
                  <a:gd name="connsiteX2" fmla="*/ 0 w 457150"/>
                  <a:gd name="connsiteY2" fmla="*/ 0 h 503766"/>
                  <a:gd name="connsiteX3" fmla="*/ 132872 w 457150"/>
                  <a:gd name="connsiteY3" fmla="*/ 503767 h 503766"/>
                  <a:gd name="connsiteX4" fmla="*/ 457150 w 457150"/>
                  <a:gd name="connsiteY4" fmla="*/ 503767 h 50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50" h="503766">
                    <a:moveTo>
                      <a:pt x="457150" y="503767"/>
                    </a:moveTo>
                    <a:cubicBezTo>
                      <a:pt x="397787" y="345878"/>
                      <a:pt x="363413" y="175776"/>
                      <a:pt x="356463" y="0"/>
                    </a:cubicBezTo>
                    <a:lnTo>
                      <a:pt x="0" y="0"/>
                    </a:lnTo>
                    <a:cubicBezTo>
                      <a:pt x="9320" y="180402"/>
                      <a:pt x="56202" y="350847"/>
                      <a:pt x="132872" y="503767"/>
                    </a:cubicBezTo>
                    <a:lnTo>
                      <a:pt x="457150" y="503767"/>
                    </a:ln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42" name="Figura a mano libera 41">
                <a:extLst>
                  <a:ext uri="{FF2B5EF4-FFF2-40B4-BE49-F238E27FC236}">
                    <a16:creationId xmlns:a16="http://schemas.microsoft.com/office/drawing/2014/main" id="{01998C46-43F4-EC44-8EDA-653E799AF033}"/>
                  </a:ext>
                </a:extLst>
              </p:cNvPr>
              <p:cNvSpPr/>
              <p:nvPr/>
            </p:nvSpPr>
            <p:spPr>
              <a:xfrm>
                <a:off x="2710111" y="-944869"/>
                <a:ext cx="709975" cy="521120"/>
              </a:xfrm>
              <a:custGeom>
                <a:avLst/>
                <a:gdLst>
                  <a:gd name="connsiteX0" fmla="*/ 0 w 709975"/>
                  <a:gd name="connsiteY0" fmla="*/ 0 h 521120"/>
                  <a:gd name="connsiteX1" fmla="*/ 232407 w 709975"/>
                  <a:gd name="connsiteY1" fmla="*/ 212359 h 521120"/>
                  <a:gd name="connsiteX2" fmla="*/ 435817 w 709975"/>
                  <a:gd name="connsiteY2" fmla="*/ 521121 h 521120"/>
                  <a:gd name="connsiteX3" fmla="*/ 709976 w 709975"/>
                  <a:gd name="connsiteY3" fmla="*/ 521121 h 521120"/>
                  <a:gd name="connsiteX4" fmla="*/ 0 w 709975"/>
                  <a:gd name="connsiteY4" fmla="*/ 0 h 52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975" h="521120">
                    <a:moveTo>
                      <a:pt x="0" y="0"/>
                    </a:moveTo>
                    <a:cubicBezTo>
                      <a:pt x="83504" y="59230"/>
                      <a:pt x="161497" y="130263"/>
                      <a:pt x="232407" y="212359"/>
                    </a:cubicBezTo>
                    <a:cubicBezTo>
                      <a:pt x="312998" y="305668"/>
                      <a:pt x="381128" y="409486"/>
                      <a:pt x="435817" y="521121"/>
                    </a:cubicBezTo>
                    <a:lnTo>
                      <a:pt x="709976" y="521121"/>
                    </a:lnTo>
                    <a:cubicBezTo>
                      <a:pt x="544624" y="272093"/>
                      <a:pt x="294140" y="84523"/>
                      <a:pt x="0" y="0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43" name="Figura a mano libera 42">
                <a:extLst>
                  <a:ext uri="{FF2B5EF4-FFF2-40B4-BE49-F238E27FC236}">
                    <a16:creationId xmlns:a16="http://schemas.microsoft.com/office/drawing/2014/main" id="{807795D7-89A8-0844-A034-5CE6ACB1B184}"/>
                  </a:ext>
                </a:extLst>
              </p:cNvPr>
              <p:cNvSpPr/>
              <p:nvPr/>
            </p:nvSpPr>
            <p:spPr>
              <a:xfrm>
                <a:off x="1294652" y="-957815"/>
                <a:ext cx="758857" cy="534057"/>
              </a:xfrm>
              <a:custGeom>
                <a:avLst/>
                <a:gdLst>
                  <a:gd name="connsiteX0" fmla="*/ 0 w 758857"/>
                  <a:gd name="connsiteY0" fmla="*/ 534057 h 534057"/>
                  <a:gd name="connsiteX1" fmla="*/ 304364 w 758857"/>
                  <a:gd name="connsiteY1" fmla="*/ 534057 h 534057"/>
                  <a:gd name="connsiteX2" fmla="*/ 507774 w 758857"/>
                  <a:gd name="connsiteY2" fmla="*/ 225296 h 534057"/>
                  <a:gd name="connsiteX3" fmla="*/ 758858 w 758857"/>
                  <a:gd name="connsiteY3" fmla="*/ 0 h 534057"/>
                  <a:gd name="connsiteX4" fmla="*/ 0 w 758857"/>
                  <a:gd name="connsiteY4" fmla="*/ 534057 h 53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857" h="534057">
                    <a:moveTo>
                      <a:pt x="0" y="534057"/>
                    </a:moveTo>
                    <a:lnTo>
                      <a:pt x="304364" y="534057"/>
                    </a:lnTo>
                    <a:cubicBezTo>
                      <a:pt x="359062" y="422423"/>
                      <a:pt x="427183" y="318605"/>
                      <a:pt x="507774" y="225296"/>
                    </a:cubicBezTo>
                    <a:cubicBezTo>
                      <a:pt x="583939" y="137108"/>
                      <a:pt x="668300" y="61733"/>
                      <a:pt x="758858" y="0"/>
                    </a:cubicBezTo>
                    <a:cubicBezTo>
                      <a:pt x="443642" y="77098"/>
                      <a:pt x="174434" y="271360"/>
                      <a:pt x="0" y="534057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44" name="Figura a mano libera 43">
                <a:extLst>
                  <a:ext uri="{FF2B5EF4-FFF2-40B4-BE49-F238E27FC236}">
                    <a16:creationId xmlns:a16="http://schemas.microsoft.com/office/drawing/2014/main" id="{03CB461C-8830-2B4F-95C6-A1602D5C55F1}"/>
                  </a:ext>
                </a:extLst>
              </p:cNvPr>
              <p:cNvSpPr/>
              <p:nvPr/>
            </p:nvSpPr>
            <p:spPr>
              <a:xfrm>
                <a:off x="1750336" y="-937196"/>
                <a:ext cx="540216" cy="513438"/>
              </a:xfrm>
              <a:custGeom>
                <a:avLst/>
                <a:gdLst>
                  <a:gd name="connsiteX0" fmla="*/ 0 w 540216"/>
                  <a:gd name="connsiteY0" fmla="*/ 513438 h 513438"/>
                  <a:gd name="connsiteX1" fmla="*/ 540216 w 540216"/>
                  <a:gd name="connsiteY1" fmla="*/ 513438 h 513438"/>
                  <a:gd name="connsiteX2" fmla="*/ 540216 w 540216"/>
                  <a:gd name="connsiteY2" fmla="*/ 0 h 513438"/>
                  <a:gd name="connsiteX3" fmla="*/ 0 w 540216"/>
                  <a:gd name="connsiteY3" fmla="*/ 513438 h 51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216" h="513438">
                    <a:moveTo>
                      <a:pt x="0" y="513438"/>
                    </a:moveTo>
                    <a:lnTo>
                      <a:pt x="540216" y="513438"/>
                    </a:lnTo>
                    <a:lnTo>
                      <a:pt x="540216" y="0"/>
                    </a:lnTo>
                    <a:cubicBezTo>
                      <a:pt x="316901" y="100201"/>
                      <a:pt x="127874" y="281746"/>
                      <a:pt x="0" y="513438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45" name="Figura a mano libera 44">
                <a:extLst>
                  <a:ext uri="{FF2B5EF4-FFF2-40B4-BE49-F238E27FC236}">
                    <a16:creationId xmlns:a16="http://schemas.microsoft.com/office/drawing/2014/main" id="{F9528E5B-0E94-A746-ACF0-85B6498FD5D1}"/>
                  </a:ext>
                </a:extLst>
              </p:cNvPr>
              <p:cNvSpPr/>
              <p:nvPr/>
            </p:nvSpPr>
            <p:spPr>
              <a:xfrm>
                <a:off x="2710130" y="984703"/>
                <a:ext cx="709956" cy="521111"/>
              </a:xfrm>
              <a:custGeom>
                <a:avLst/>
                <a:gdLst>
                  <a:gd name="connsiteX0" fmla="*/ 709957 w 709956"/>
                  <a:gd name="connsiteY0" fmla="*/ 0 h 521111"/>
                  <a:gd name="connsiteX1" fmla="*/ 435798 w 709956"/>
                  <a:gd name="connsiteY1" fmla="*/ 0 h 521111"/>
                  <a:gd name="connsiteX2" fmla="*/ 232388 w 709956"/>
                  <a:gd name="connsiteY2" fmla="*/ 308762 h 521111"/>
                  <a:gd name="connsiteX3" fmla="*/ 0 w 709956"/>
                  <a:gd name="connsiteY3" fmla="*/ 521111 h 521111"/>
                  <a:gd name="connsiteX4" fmla="*/ 709957 w 709956"/>
                  <a:gd name="connsiteY4" fmla="*/ 0 h 52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956" h="521111">
                    <a:moveTo>
                      <a:pt x="709957" y="0"/>
                    </a:moveTo>
                    <a:lnTo>
                      <a:pt x="435798" y="0"/>
                    </a:lnTo>
                    <a:cubicBezTo>
                      <a:pt x="381100" y="111634"/>
                      <a:pt x="312979" y="215453"/>
                      <a:pt x="232388" y="308762"/>
                    </a:cubicBezTo>
                    <a:cubicBezTo>
                      <a:pt x="161487" y="390857"/>
                      <a:pt x="83495" y="461881"/>
                      <a:pt x="0" y="521111"/>
                    </a:cubicBezTo>
                    <a:cubicBezTo>
                      <a:pt x="294130" y="436588"/>
                      <a:pt x="544605" y="249018"/>
                      <a:pt x="709957" y="0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46" name="Figura a mano libera 45">
                <a:extLst>
                  <a:ext uri="{FF2B5EF4-FFF2-40B4-BE49-F238E27FC236}">
                    <a16:creationId xmlns:a16="http://schemas.microsoft.com/office/drawing/2014/main" id="{D588EB95-7C3A-EB4B-A9D6-2459C4ED0CD7}"/>
                  </a:ext>
                </a:extLst>
              </p:cNvPr>
              <p:cNvSpPr/>
              <p:nvPr/>
            </p:nvSpPr>
            <p:spPr>
              <a:xfrm>
                <a:off x="1750336" y="984703"/>
                <a:ext cx="540216" cy="513438"/>
              </a:xfrm>
              <a:custGeom>
                <a:avLst/>
                <a:gdLst>
                  <a:gd name="connsiteX0" fmla="*/ 540216 w 540216"/>
                  <a:gd name="connsiteY0" fmla="*/ 513438 h 513438"/>
                  <a:gd name="connsiteX1" fmla="*/ 540216 w 540216"/>
                  <a:gd name="connsiteY1" fmla="*/ 0 h 513438"/>
                  <a:gd name="connsiteX2" fmla="*/ 0 w 540216"/>
                  <a:gd name="connsiteY2" fmla="*/ 0 h 513438"/>
                  <a:gd name="connsiteX3" fmla="*/ 540216 w 540216"/>
                  <a:gd name="connsiteY3" fmla="*/ 513438 h 51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216" h="513438">
                    <a:moveTo>
                      <a:pt x="540216" y="513438"/>
                    </a:moveTo>
                    <a:lnTo>
                      <a:pt x="540216" y="0"/>
                    </a:lnTo>
                    <a:lnTo>
                      <a:pt x="0" y="0"/>
                    </a:lnTo>
                    <a:cubicBezTo>
                      <a:pt x="127874" y="231702"/>
                      <a:pt x="316901" y="413247"/>
                      <a:pt x="540216" y="513438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47" name="Figura a mano libera 46">
                <a:extLst>
                  <a:ext uri="{FF2B5EF4-FFF2-40B4-BE49-F238E27FC236}">
                    <a16:creationId xmlns:a16="http://schemas.microsoft.com/office/drawing/2014/main" id="{4EFF92C3-19D9-F849-85C6-B92B2C19E726}"/>
                  </a:ext>
                </a:extLst>
              </p:cNvPr>
              <p:cNvSpPr/>
              <p:nvPr/>
            </p:nvSpPr>
            <p:spPr>
              <a:xfrm>
                <a:off x="1574475" y="347294"/>
                <a:ext cx="716077" cy="503766"/>
              </a:xfrm>
              <a:custGeom>
                <a:avLst/>
                <a:gdLst>
                  <a:gd name="connsiteX0" fmla="*/ 111339 w 716077"/>
                  <a:gd name="connsiteY0" fmla="*/ 503767 h 503766"/>
                  <a:gd name="connsiteX1" fmla="*/ 716078 w 716077"/>
                  <a:gd name="connsiteY1" fmla="*/ 503767 h 503766"/>
                  <a:gd name="connsiteX2" fmla="*/ 716078 w 716077"/>
                  <a:gd name="connsiteY2" fmla="*/ 0 h 503766"/>
                  <a:gd name="connsiteX3" fmla="*/ 0 w 716077"/>
                  <a:gd name="connsiteY3" fmla="*/ 0 h 503766"/>
                  <a:gd name="connsiteX4" fmla="*/ 111339 w 716077"/>
                  <a:gd name="connsiteY4" fmla="*/ 503767 h 50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6077" h="503766">
                    <a:moveTo>
                      <a:pt x="111339" y="503767"/>
                    </a:moveTo>
                    <a:lnTo>
                      <a:pt x="716078" y="503767"/>
                    </a:lnTo>
                    <a:lnTo>
                      <a:pt x="716078" y="0"/>
                    </a:lnTo>
                    <a:lnTo>
                      <a:pt x="0" y="0"/>
                    </a:lnTo>
                    <a:cubicBezTo>
                      <a:pt x="7815" y="179879"/>
                      <a:pt x="47045" y="350228"/>
                      <a:pt x="111339" y="503767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48" name="Figura a mano libera 47">
                <a:extLst>
                  <a:ext uri="{FF2B5EF4-FFF2-40B4-BE49-F238E27FC236}">
                    <a16:creationId xmlns:a16="http://schemas.microsoft.com/office/drawing/2014/main" id="{0E1A6109-685C-B546-B0EF-DB9DD0C7FDEB}"/>
                  </a:ext>
                </a:extLst>
              </p:cNvPr>
              <p:cNvSpPr/>
              <p:nvPr/>
            </p:nvSpPr>
            <p:spPr>
              <a:xfrm>
                <a:off x="1294642" y="984703"/>
                <a:ext cx="758867" cy="534057"/>
              </a:xfrm>
              <a:custGeom>
                <a:avLst/>
                <a:gdLst>
                  <a:gd name="connsiteX0" fmla="*/ 758868 w 758867"/>
                  <a:gd name="connsiteY0" fmla="*/ 534057 h 534057"/>
                  <a:gd name="connsiteX1" fmla="*/ 507784 w 758867"/>
                  <a:gd name="connsiteY1" fmla="*/ 308752 h 534057"/>
                  <a:gd name="connsiteX2" fmla="*/ 304373 w 758867"/>
                  <a:gd name="connsiteY2" fmla="*/ 0 h 534057"/>
                  <a:gd name="connsiteX3" fmla="*/ 0 w 758867"/>
                  <a:gd name="connsiteY3" fmla="*/ 0 h 534057"/>
                  <a:gd name="connsiteX4" fmla="*/ 758868 w 758867"/>
                  <a:gd name="connsiteY4" fmla="*/ 534057 h 53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867" h="534057">
                    <a:moveTo>
                      <a:pt x="758868" y="534057"/>
                    </a:moveTo>
                    <a:cubicBezTo>
                      <a:pt x="668300" y="472315"/>
                      <a:pt x="583949" y="396940"/>
                      <a:pt x="507784" y="308752"/>
                    </a:cubicBezTo>
                    <a:cubicBezTo>
                      <a:pt x="427193" y="215453"/>
                      <a:pt x="359062" y="111625"/>
                      <a:pt x="304373" y="0"/>
                    </a:cubicBezTo>
                    <a:lnTo>
                      <a:pt x="0" y="0"/>
                    </a:lnTo>
                    <a:cubicBezTo>
                      <a:pt x="174443" y="262697"/>
                      <a:pt x="443652" y="456960"/>
                      <a:pt x="758868" y="534057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49" name="Figura a mano libera 48">
                <a:extLst>
                  <a:ext uri="{FF2B5EF4-FFF2-40B4-BE49-F238E27FC236}">
                    <a16:creationId xmlns:a16="http://schemas.microsoft.com/office/drawing/2014/main" id="{4B566B97-338E-8340-B0C3-91D617DA1BF9}"/>
                  </a:ext>
                </a:extLst>
              </p:cNvPr>
              <p:cNvSpPr/>
              <p:nvPr/>
            </p:nvSpPr>
            <p:spPr>
              <a:xfrm>
                <a:off x="1084292" y="-290115"/>
                <a:ext cx="457140" cy="503776"/>
              </a:xfrm>
              <a:custGeom>
                <a:avLst/>
                <a:gdLst>
                  <a:gd name="connsiteX0" fmla="*/ 457141 w 457140"/>
                  <a:gd name="connsiteY0" fmla="*/ 0 h 503776"/>
                  <a:gd name="connsiteX1" fmla="*/ 132872 w 457140"/>
                  <a:gd name="connsiteY1" fmla="*/ 0 h 503776"/>
                  <a:gd name="connsiteX2" fmla="*/ 0 w 457140"/>
                  <a:gd name="connsiteY2" fmla="*/ 503776 h 503776"/>
                  <a:gd name="connsiteX3" fmla="*/ 356464 w 457140"/>
                  <a:gd name="connsiteY3" fmla="*/ 503776 h 503776"/>
                  <a:gd name="connsiteX4" fmla="*/ 457141 w 457140"/>
                  <a:gd name="connsiteY4" fmla="*/ 0 h 50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40" h="503776">
                    <a:moveTo>
                      <a:pt x="457141" y="0"/>
                    </a:moveTo>
                    <a:lnTo>
                      <a:pt x="132872" y="0"/>
                    </a:lnTo>
                    <a:cubicBezTo>
                      <a:pt x="56193" y="152920"/>
                      <a:pt x="9320" y="323374"/>
                      <a:pt x="0" y="503776"/>
                    </a:cubicBezTo>
                    <a:lnTo>
                      <a:pt x="356464" y="503776"/>
                    </a:lnTo>
                    <a:cubicBezTo>
                      <a:pt x="363403" y="327991"/>
                      <a:pt x="397768" y="157879"/>
                      <a:pt x="457141" y="0"/>
                    </a:cubicBez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50" name="Figura a mano libera 49">
                <a:extLst>
                  <a:ext uri="{FF2B5EF4-FFF2-40B4-BE49-F238E27FC236}">
                    <a16:creationId xmlns:a16="http://schemas.microsoft.com/office/drawing/2014/main" id="{EAC61073-3F34-E441-987E-B4E62CF03ED5}"/>
                  </a:ext>
                </a:extLst>
              </p:cNvPr>
              <p:cNvSpPr/>
              <p:nvPr/>
            </p:nvSpPr>
            <p:spPr>
              <a:xfrm>
                <a:off x="1574484" y="-290115"/>
                <a:ext cx="716077" cy="503776"/>
              </a:xfrm>
              <a:custGeom>
                <a:avLst/>
                <a:gdLst>
                  <a:gd name="connsiteX0" fmla="*/ 716068 w 716077"/>
                  <a:gd name="connsiteY0" fmla="*/ 0 h 503776"/>
                  <a:gd name="connsiteX1" fmla="*/ 111329 w 716077"/>
                  <a:gd name="connsiteY1" fmla="*/ 0 h 503776"/>
                  <a:gd name="connsiteX2" fmla="*/ 0 w 716077"/>
                  <a:gd name="connsiteY2" fmla="*/ 503776 h 503776"/>
                  <a:gd name="connsiteX3" fmla="*/ 716078 w 716077"/>
                  <a:gd name="connsiteY3" fmla="*/ 503776 h 503776"/>
                  <a:gd name="connsiteX4" fmla="*/ 716078 w 716077"/>
                  <a:gd name="connsiteY4" fmla="*/ 0 h 50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6077" h="503776">
                    <a:moveTo>
                      <a:pt x="716068" y="0"/>
                    </a:moveTo>
                    <a:lnTo>
                      <a:pt x="111329" y="0"/>
                    </a:lnTo>
                    <a:cubicBezTo>
                      <a:pt x="47045" y="153557"/>
                      <a:pt x="7806" y="323898"/>
                      <a:pt x="0" y="503776"/>
                    </a:cubicBezTo>
                    <a:lnTo>
                      <a:pt x="716078" y="503776"/>
                    </a:lnTo>
                    <a:lnTo>
                      <a:pt x="716078" y="0"/>
                    </a:lnTo>
                    <a:close/>
                  </a:path>
                </a:pathLst>
              </a:custGeom>
              <a:solidFill>
                <a:srgbClr val="4BAA4B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</p:grpSp>
        <p:grpSp>
          <p:nvGrpSpPr>
            <p:cNvPr id="29" name="Elemento grafico 10">
              <a:extLst>
                <a:ext uri="{FF2B5EF4-FFF2-40B4-BE49-F238E27FC236}">
                  <a16:creationId xmlns:a16="http://schemas.microsoft.com/office/drawing/2014/main" id="{003750AF-463C-E243-A044-69B78367B44D}"/>
                </a:ext>
              </a:extLst>
            </p:cNvPr>
            <p:cNvGrpSpPr/>
            <p:nvPr/>
          </p:nvGrpSpPr>
          <p:grpSpPr>
            <a:xfrm>
              <a:off x="2966402" y="-955013"/>
              <a:ext cx="2817339" cy="4122736"/>
              <a:chOff x="2966402" y="-955013"/>
              <a:chExt cx="2817339" cy="4122736"/>
            </a:xfrm>
            <a:solidFill>
              <a:srgbClr val="D7D92F"/>
            </a:solidFill>
          </p:grpSpPr>
          <p:sp>
            <p:nvSpPr>
              <p:cNvPr id="33" name="Figura a mano libera 32">
                <a:extLst>
                  <a:ext uri="{FF2B5EF4-FFF2-40B4-BE49-F238E27FC236}">
                    <a16:creationId xmlns:a16="http://schemas.microsoft.com/office/drawing/2014/main" id="{FD5A47B4-6E12-884E-916B-D61BEBFC07C7}"/>
                  </a:ext>
                </a:extLst>
              </p:cNvPr>
              <p:cNvSpPr/>
              <p:nvPr/>
            </p:nvSpPr>
            <p:spPr>
              <a:xfrm>
                <a:off x="2966402" y="1296920"/>
                <a:ext cx="1878205" cy="1870801"/>
              </a:xfrm>
              <a:custGeom>
                <a:avLst/>
                <a:gdLst>
                  <a:gd name="connsiteX0" fmla="*/ 1878205 w 1878205"/>
                  <a:gd name="connsiteY0" fmla="*/ 317053 h 1870801"/>
                  <a:gd name="connsiteX1" fmla="*/ 1878205 w 1878205"/>
                  <a:gd name="connsiteY1" fmla="*/ 102733 h 1870801"/>
                  <a:gd name="connsiteX2" fmla="*/ 1877929 w 1878205"/>
                  <a:gd name="connsiteY2" fmla="*/ 96393 h 1870801"/>
                  <a:gd name="connsiteX3" fmla="*/ 1877929 w 1878205"/>
                  <a:gd name="connsiteY3" fmla="*/ 79239 h 1870801"/>
                  <a:gd name="connsiteX4" fmla="*/ 1872494 w 1878205"/>
                  <a:gd name="connsiteY4" fmla="*/ 45636 h 1870801"/>
                  <a:gd name="connsiteX5" fmla="*/ 1861889 w 1878205"/>
                  <a:gd name="connsiteY5" fmla="*/ 12823 h 1870801"/>
                  <a:gd name="connsiteX6" fmla="*/ 1850580 w 1878205"/>
                  <a:gd name="connsiteY6" fmla="*/ 7606 h 1870801"/>
                  <a:gd name="connsiteX7" fmla="*/ 1849895 w 1878205"/>
                  <a:gd name="connsiteY7" fmla="*/ 7016 h 1870801"/>
                  <a:gd name="connsiteX8" fmla="*/ 1844602 w 1878205"/>
                  <a:gd name="connsiteY8" fmla="*/ 5997 h 1870801"/>
                  <a:gd name="connsiteX9" fmla="*/ 1798766 w 1878205"/>
                  <a:gd name="connsiteY9" fmla="*/ 86 h 1870801"/>
                  <a:gd name="connsiteX10" fmla="*/ 1778080 w 1878205"/>
                  <a:gd name="connsiteY10" fmla="*/ 86 h 1870801"/>
                  <a:gd name="connsiteX11" fmla="*/ 1775472 w 1878205"/>
                  <a:gd name="connsiteY11" fmla="*/ 0 h 1870801"/>
                  <a:gd name="connsiteX12" fmla="*/ 1561162 w 1878205"/>
                  <a:gd name="connsiteY12" fmla="*/ 0 h 1870801"/>
                  <a:gd name="connsiteX13" fmla="*/ 1557887 w 1878205"/>
                  <a:gd name="connsiteY13" fmla="*/ 133 h 1870801"/>
                  <a:gd name="connsiteX14" fmla="*/ 444051 w 1878205"/>
                  <a:gd name="connsiteY14" fmla="*/ 190 h 1870801"/>
                  <a:gd name="connsiteX15" fmla="*/ 371913 w 1878205"/>
                  <a:gd name="connsiteY15" fmla="*/ 28044 h 1870801"/>
                  <a:gd name="connsiteX16" fmla="*/ 364440 w 1878205"/>
                  <a:gd name="connsiteY16" fmla="*/ 102686 h 1870801"/>
                  <a:gd name="connsiteX17" fmla="*/ 364440 w 1878205"/>
                  <a:gd name="connsiteY17" fmla="*/ 316948 h 1870801"/>
                  <a:gd name="connsiteX18" fmla="*/ 381042 w 1878205"/>
                  <a:gd name="connsiteY18" fmla="*/ 406755 h 1870801"/>
                  <a:gd name="connsiteX19" fmla="*/ 444051 w 1878205"/>
                  <a:gd name="connsiteY19" fmla="*/ 419625 h 1870801"/>
                  <a:gd name="connsiteX20" fmla="*/ 1153846 w 1878205"/>
                  <a:gd name="connsiteY20" fmla="*/ 419625 h 1870801"/>
                  <a:gd name="connsiteX21" fmla="*/ 41104 w 1878205"/>
                  <a:gd name="connsiteY21" fmla="*/ 1532252 h 1870801"/>
                  <a:gd name="connsiteX22" fmla="*/ 989 w 1878205"/>
                  <a:gd name="connsiteY22" fmla="*/ 1612015 h 1870801"/>
                  <a:gd name="connsiteX23" fmla="*/ 45749 w 1878205"/>
                  <a:gd name="connsiteY23" fmla="*/ 1672511 h 1870801"/>
                  <a:gd name="connsiteX24" fmla="*/ 197622 w 1878205"/>
                  <a:gd name="connsiteY24" fmla="*/ 1824136 h 1870801"/>
                  <a:gd name="connsiteX25" fmla="*/ 278318 w 1878205"/>
                  <a:gd name="connsiteY25" fmla="*/ 1870343 h 1870801"/>
                  <a:gd name="connsiteX26" fmla="*/ 337509 w 1878205"/>
                  <a:gd name="connsiteY26" fmla="*/ 1828848 h 1870801"/>
                  <a:gd name="connsiteX27" fmla="*/ 1458685 w 1878205"/>
                  <a:gd name="connsiteY27" fmla="*/ 707463 h 1870801"/>
                  <a:gd name="connsiteX28" fmla="*/ 1458809 w 1878205"/>
                  <a:gd name="connsiteY28" fmla="*/ 1433993 h 1870801"/>
                  <a:gd name="connsiteX29" fmla="*/ 1486730 w 1878205"/>
                  <a:gd name="connsiteY29" fmla="*/ 1506198 h 1870801"/>
                  <a:gd name="connsiteX30" fmla="*/ 1561295 w 1878205"/>
                  <a:gd name="connsiteY30" fmla="*/ 1513747 h 1870801"/>
                  <a:gd name="connsiteX31" fmla="*/ 1775482 w 1878205"/>
                  <a:gd name="connsiteY31" fmla="*/ 1513747 h 1870801"/>
                  <a:gd name="connsiteX32" fmla="*/ 1865278 w 1878205"/>
                  <a:gd name="connsiteY32" fmla="*/ 1497088 h 1870801"/>
                  <a:gd name="connsiteX33" fmla="*/ 1877948 w 1878205"/>
                  <a:gd name="connsiteY33" fmla="*/ 1433993 h 1870801"/>
                  <a:gd name="connsiteX34" fmla="*/ 1877948 w 1878205"/>
                  <a:gd name="connsiteY34" fmla="*/ 325916 h 1870801"/>
                  <a:gd name="connsiteX35" fmla="*/ 1878205 w 1878205"/>
                  <a:gd name="connsiteY35" fmla="*/ 317053 h 187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78205" h="1870801">
                    <a:moveTo>
                      <a:pt x="1878205" y="317053"/>
                    </a:moveTo>
                    <a:lnTo>
                      <a:pt x="1878205" y="102733"/>
                    </a:lnTo>
                    <a:cubicBezTo>
                      <a:pt x="1878205" y="100906"/>
                      <a:pt x="1878072" y="98469"/>
                      <a:pt x="1877929" y="96393"/>
                    </a:cubicBezTo>
                    <a:lnTo>
                      <a:pt x="1877929" y="79239"/>
                    </a:lnTo>
                    <a:cubicBezTo>
                      <a:pt x="1877929" y="69454"/>
                      <a:pt x="1875635" y="57354"/>
                      <a:pt x="1872494" y="45636"/>
                    </a:cubicBezTo>
                    <a:cubicBezTo>
                      <a:pt x="1869628" y="29453"/>
                      <a:pt x="1865963" y="15840"/>
                      <a:pt x="1861889" y="12823"/>
                    </a:cubicBezTo>
                    <a:cubicBezTo>
                      <a:pt x="1859443" y="10938"/>
                      <a:pt x="1855483" y="9167"/>
                      <a:pt x="1850580" y="7606"/>
                    </a:cubicBezTo>
                    <a:cubicBezTo>
                      <a:pt x="1850333" y="7539"/>
                      <a:pt x="1850190" y="7054"/>
                      <a:pt x="1849895" y="7016"/>
                    </a:cubicBezTo>
                    <a:cubicBezTo>
                      <a:pt x="1848552" y="6673"/>
                      <a:pt x="1846230" y="6330"/>
                      <a:pt x="1844602" y="5997"/>
                    </a:cubicBezTo>
                    <a:cubicBezTo>
                      <a:pt x="1831684" y="2504"/>
                      <a:pt x="1814920" y="133"/>
                      <a:pt x="1798766" y="86"/>
                    </a:cubicBezTo>
                    <a:lnTo>
                      <a:pt x="1778080" y="86"/>
                    </a:lnTo>
                    <a:cubicBezTo>
                      <a:pt x="1777243" y="86"/>
                      <a:pt x="1776310" y="0"/>
                      <a:pt x="1775472" y="0"/>
                    </a:cubicBezTo>
                    <a:lnTo>
                      <a:pt x="1561162" y="0"/>
                    </a:lnTo>
                    <a:cubicBezTo>
                      <a:pt x="1560181" y="0"/>
                      <a:pt x="1558982" y="86"/>
                      <a:pt x="1557887" y="133"/>
                    </a:cubicBezTo>
                    <a:lnTo>
                      <a:pt x="444051" y="190"/>
                    </a:lnTo>
                    <a:cubicBezTo>
                      <a:pt x="418472" y="190"/>
                      <a:pt x="376158" y="12823"/>
                      <a:pt x="371913" y="28044"/>
                    </a:cubicBezTo>
                    <a:cubicBezTo>
                      <a:pt x="367857" y="43599"/>
                      <a:pt x="364583" y="77145"/>
                      <a:pt x="364440" y="102686"/>
                    </a:cubicBezTo>
                    <a:lnTo>
                      <a:pt x="364440" y="316948"/>
                    </a:lnTo>
                    <a:cubicBezTo>
                      <a:pt x="364440" y="342537"/>
                      <a:pt x="371913" y="400129"/>
                      <a:pt x="381042" y="406755"/>
                    </a:cubicBezTo>
                    <a:cubicBezTo>
                      <a:pt x="390161" y="413875"/>
                      <a:pt x="418472" y="419625"/>
                      <a:pt x="444051" y="419625"/>
                    </a:cubicBezTo>
                    <a:lnTo>
                      <a:pt x="1153846" y="419625"/>
                    </a:lnTo>
                    <a:lnTo>
                      <a:pt x="41104" y="1532252"/>
                    </a:lnTo>
                    <a:cubicBezTo>
                      <a:pt x="23017" y="1550453"/>
                      <a:pt x="-5694" y="1596965"/>
                      <a:pt x="989" y="1612015"/>
                    </a:cubicBezTo>
                    <a:cubicBezTo>
                      <a:pt x="7510" y="1627284"/>
                      <a:pt x="27786" y="1654396"/>
                      <a:pt x="45749" y="1672511"/>
                    </a:cubicBezTo>
                    <a:lnTo>
                      <a:pt x="197622" y="1824136"/>
                    </a:lnTo>
                    <a:cubicBezTo>
                      <a:pt x="215594" y="1842280"/>
                      <a:pt x="264039" y="1875055"/>
                      <a:pt x="278318" y="1870343"/>
                    </a:cubicBezTo>
                    <a:cubicBezTo>
                      <a:pt x="292749" y="1865707"/>
                      <a:pt x="319546" y="1846907"/>
                      <a:pt x="337509" y="1828848"/>
                    </a:cubicBezTo>
                    <a:lnTo>
                      <a:pt x="1458685" y="707463"/>
                    </a:lnTo>
                    <a:lnTo>
                      <a:pt x="1458809" y="1433993"/>
                    </a:lnTo>
                    <a:cubicBezTo>
                      <a:pt x="1458809" y="1459819"/>
                      <a:pt x="1471327" y="1502114"/>
                      <a:pt x="1486730" y="1506198"/>
                    </a:cubicBezTo>
                    <a:cubicBezTo>
                      <a:pt x="1501837" y="1510348"/>
                      <a:pt x="1535707" y="1513747"/>
                      <a:pt x="1561295" y="1513747"/>
                    </a:cubicBezTo>
                    <a:lnTo>
                      <a:pt x="1775482" y="1513747"/>
                    </a:lnTo>
                    <a:cubicBezTo>
                      <a:pt x="1801213" y="1513747"/>
                      <a:pt x="1858624" y="1506093"/>
                      <a:pt x="1865278" y="1497088"/>
                    </a:cubicBezTo>
                    <a:cubicBezTo>
                      <a:pt x="1872513" y="1488063"/>
                      <a:pt x="1878101" y="1459791"/>
                      <a:pt x="1877948" y="1433993"/>
                    </a:cubicBezTo>
                    <a:lnTo>
                      <a:pt x="1877948" y="325916"/>
                    </a:lnTo>
                    <a:cubicBezTo>
                      <a:pt x="1878072" y="322965"/>
                      <a:pt x="1878205" y="319861"/>
                      <a:pt x="1878205" y="317053"/>
                    </a:cubicBezTo>
                    <a:close/>
                  </a:path>
                </a:pathLst>
              </a:custGeom>
              <a:solidFill>
                <a:srgbClr val="D7D92F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34" name="Figura a mano libera 33">
                <a:extLst>
                  <a:ext uri="{FF2B5EF4-FFF2-40B4-BE49-F238E27FC236}">
                    <a16:creationId xmlns:a16="http://schemas.microsoft.com/office/drawing/2014/main" id="{F60086C3-DB22-F442-A6B7-6A4D663B80C6}"/>
                  </a:ext>
                </a:extLst>
              </p:cNvPr>
              <p:cNvSpPr/>
              <p:nvPr/>
            </p:nvSpPr>
            <p:spPr>
              <a:xfrm>
                <a:off x="3905490" y="-955013"/>
                <a:ext cx="1878251" cy="1870854"/>
              </a:xfrm>
              <a:custGeom>
                <a:avLst/>
                <a:gdLst>
                  <a:gd name="connsiteX0" fmla="*/ 0 w 1878251"/>
                  <a:gd name="connsiteY0" fmla="*/ 1553677 h 1870854"/>
                  <a:gd name="connsiteX1" fmla="*/ 162 w 1878251"/>
                  <a:gd name="connsiteY1" fmla="*/ 1768073 h 1870854"/>
                  <a:gd name="connsiteX2" fmla="*/ 295 w 1878251"/>
                  <a:gd name="connsiteY2" fmla="*/ 1774404 h 1870854"/>
                  <a:gd name="connsiteX3" fmla="*/ 295 w 1878251"/>
                  <a:gd name="connsiteY3" fmla="*/ 1791500 h 1870854"/>
                  <a:gd name="connsiteX4" fmla="*/ 5721 w 1878251"/>
                  <a:gd name="connsiteY4" fmla="*/ 1825151 h 1870854"/>
                  <a:gd name="connsiteX5" fmla="*/ 16354 w 1878251"/>
                  <a:gd name="connsiteY5" fmla="*/ 1857917 h 1870854"/>
                  <a:gd name="connsiteX6" fmla="*/ 27654 w 1878251"/>
                  <a:gd name="connsiteY6" fmla="*/ 1863191 h 1870854"/>
                  <a:gd name="connsiteX7" fmla="*/ 28339 w 1878251"/>
                  <a:gd name="connsiteY7" fmla="*/ 1863753 h 1870854"/>
                  <a:gd name="connsiteX8" fmla="*/ 33775 w 1878251"/>
                  <a:gd name="connsiteY8" fmla="*/ 1864752 h 1870854"/>
                  <a:gd name="connsiteX9" fmla="*/ 79630 w 1878251"/>
                  <a:gd name="connsiteY9" fmla="*/ 1870740 h 1870854"/>
                  <a:gd name="connsiteX10" fmla="*/ 100163 w 1878251"/>
                  <a:gd name="connsiteY10" fmla="*/ 1870740 h 1870854"/>
                  <a:gd name="connsiteX11" fmla="*/ 102876 w 1878251"/>
                  <a:gd name="connsiteY11" fmla="*/ 1870854 h 1870854"/>
                  <a:gd name="connsiteX12" fmla="*/ 317044 w 1878251"/>
                  <a:gd name="connsiteY12" fmla="*/ 1870854 h 1870854"/>
                  <a:gd name="connsiteX13" fmla="*/ 320337 w 1878251"/>
                  <a:gd name="connsiteY13" fmla="*/ 1870730 h 1870854"/>
                  <a:gd name="connsiteX14" fmla="*/ 1434298 w 1878251"/>
                  <a:gd name="connsiteY14" fmla="*/ 1870559 h 1870854"/>
                  <a:gd name="connsiteX15" fmla="*/ 1506436 w 1878251"/>
                  <a:gd name="connsiteY15" fmla="*/ 1842658 h 1870854"/>
                  <a:gd name="connsiteX16" fmla="*/ 1513785 w 1878251"/>
                  <a:gd name="connsiteY16" fmla="*/ 1768064 h 1870854"/>
                  <a:gd name="connsiteX17" fmla="*/ 1513785 w 1878251"/>
                  <a:gd name="connsiteY17" fmla="*/ 1553801 h 1870854"/>
                  <a:gd name="connsiteX18" fmla="*/ 1497316 w 1878251"/>
                  <a:gd name="connsiteY18" fmla="*/ 1464062 h 1870854"/>
                  <a:gd name="connsiteX19" fmla="*/ 1434164 w 1878251"/>
                  <a:gd name="connsiteY19" fmla="*/ 1451210 h 1870854"/>
                  <a:gd name="connsiteX20" fmla="*/ 724360 w 1878251"/>
                  <a:gd name="connsiteY20" fmla="*/ 1451210 h 1870854"/>
                  <a:gd name="connsiteX21" fmla="*/ 1837130 w 1878251"/>
                  <a:gd name="connsiteY21" fmla="*/ 338507 h 1870854"/>
                  <a:gd name="connsiteX22" fmla="*/ 1877264 w 1878251"/>
                  <a:gd name="connsiteY22" fmla="*/ 258753 h 1870854"/>
                  <a:gd name="connsiteX23" fmla="*/ 1832608 w 1878251"/>
                  <a:gd name="connsiteY23" fmla="*/ 198276 h 1870854"/>
                  <a:gd name="connsiteX24" fmla="*/ 1680631 w 1878251"/>
                  <a:gd name="connsiteY24" fmla="*/ 46632 h 1870854"/>
                  <a:gd name="connsiteX25" fmla="*/ 1599916 w 1878251"/>
                  <a:gd name="connsiteY25" fmla="*/ 473 h 1870854"/>
                  <a:gd name="connsiteX26" fmla="*/ 1540734 w 1878251"/>
                  <a:gd name="connsiteY26" fmla="*/ 41882 h 1870854"/>
                  <a:gd name="connsiteX27" fmla="*/ 419520 w 1878251"/>
                  <a:gd name="connsiteY27" fmla="*/ 1163287 h 1870854"/>
                  <a:gd name="connsiteX28" fmla="*/ 419425 w 1878251"/>
                  <a:gd name="connsiteY28" fmla="*/ 436737 h 1870854"/>
                  <a:gd name="connsiteX29" fmla="*/ 391495 w 1878251"/>
                  <a:gd name="connsiteY29" fmla="*/ 364542 h 1870854"/>
                  <a:gd name="connsiteX30" fmla="*/ 317044 w 1878251"/>
                  <a:gd name="connsiteY30" fmla="*/ 356993 h 1870854"/>
                  <a:gd name="connsiteX31" fmla="*/ 102752 w 1878251"/>
                  <a:gd name="connsiteY31" fmla="*/ 356993 h 1870854"/>
                  <a:gd name="connsiteX32" fmla="*/ 12946 w 1878251"/>
                  <a:gd name="connsiteY32" fmla="*/ 373757 h 1870854"/>
                  <a:gd name="connsiteX33" fmla="*/ 286 w 1878251"/>
                  <a:gd name="connsiteY33" fmla="*/ 436737 h 1870854"/>
                  <a:gd name="connsiteX34" fmla="*/ 286 w 1878251"/>
                  <a:gd name="connsiteY34" fmla="*/ 1544891 h 1870854"/>
                  <a:gd name="connsiteX35" fmla="*/ 0 w 1878251"/>
                  <a:gd name="connsiteY35" fmla="*/ 1553677 h 187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78251" h="1870854">
                    <a:moveTo>
                      <a:pt x="0" y="1553677"/>
                    </a:moveTo>
                    <a:lnTo>
                      <a:pt x="162" y="1768073"/>
                    </a:lnTo>
                    <a:cubicBezTo>
                      <a:pt x="162" y="1769910"/>
                      <a:pt x="295" y="1772233"/>
                      <a:pt x="295" y="1774404"/>
                    </a:cubicBezTo>
                    <a:lnTo>
                      <a:pt x="295" y="1791500"/>
                    </a:lnTo>
                    <a:cubicBezTo>
                      <a:pt x="438" y="1801382"/>
                      <a:pt x="2599" y="1813385"/>
                      <a:pt x="5721" y="1825151"/>
                    </a:cubicBezTo>
                    <a:cubicBezTo>
                      <a:pt x="8625" y="1841306"/>
                      <a:pt x="12271" y="1854909"/>
                      <a:pt x="16354" y="1857917"/>
                    </a:cubicBezTo>
                    <a:cubicBezTo>
                      <a:pt x="18791" y="1859821"/>
                      <a:pt x="22885" y="1861573"/>
                      <a:pt x="27654" y="1863191"/>
                    </a:cubicBezTo>
                    <a:cubicBezTo>
                      <a:pt x="27911" y="1863305"/>
                      <a:pt x="28044" y="1863676"/>
                      <a:pt x="28339" y="1863753"/>
                    </a:cubicBezTo>
                    <a:cubicBezTo>
                      <a:pt x="29824" y="1864143"/>
                      <a:pt x="32023" y="1864409"/>
                      <a:pt x="33775" y="1864752"/>
                    </a:cubicBezTo>
                    <a:cubicBezTo>
                      <a:pt x="46550" y="1868255"/>
                      <a:pt x="63447" y="1870730"/>
                      <a:pt x="79630" y="1870740"/>
                    </a:cubicBezTo>
                    <a:lnTo>
                      <a:pt x="100163" y="1870740"/>
                    </a:lnTo>
                    <a:cubicBezTo>
                      <a:pt x="101096" y="1870740"/>
                      <a:pt x="102058" y="1870854"/>
                      <a:pt x="102876" y="1870854"/>
                    </a:cubicBezTo>
                    <a:lnTo>
                      <a:pt x="317044" y="1870854"/>
                    </a:lnTo>
                    <a:cubicBezTo>
                      <a:pt x="318024" y="1870854"/>
                      <a:pt x="319395" y="1870740"/>
                      <a:pt x="320337" y="1870730"/>
                    </a:cubicBezTo>
                    <a:lnTo>
                      <a:pt x="1434298" y="1870559"/>
                    </a:lnTo>
                    <a:cubicBezTo>
                      <a:pt x="1459753" y="1870645"/>
                      <a:pt x="1502219" y="1857917"/>
                      <a:pt x="1506436" y="1842658"/>
                    </a:cubicBezTo>
                    <a:cubicBezTo>
                      <a:pt x="1510386" y="1827151"/>
                      <a:pt x="1513785" y="1793604"/>
                      <a:pt x="1513785" y="1768064"/>
                    </a:cubicBezTo>
                    <a:lnTo>
                      <a:pt x="1513785" y="1553801"/>
                    </a:lnTo>
                    <a:cubicBezTo>
                      <a:pt x="1513785" y="1528289"/>
                      <a:pt x="1506436" y="1470678"/>
                      <a:pt x="1497316" y="1464062"/>
                    </a:cubicBezTo>
                    <a:cubicBezTo>
                      <a:pt x="1488177" y="1456941"/>
                      <a:pt x="1459876" y="1451210"/>
                      <a:pt x="1434164" y="1451210"/>
                    </a:cubicBezTo>
                    <a:lnTo>
                      <a:pt x="724360" y="1451210"/>
                    </a:lnTo>
                    <a:lnTo>
                      <a:pt x="1837130" y="338507"/>
                    </a:lnTo>
                    <a:cubicBezTo>
                      <a:pt x="1855341" y="320315"/>
                      <a:pt x="1883928" y="273775"/>
                      <a:pt x="1877264" y="258753"/>
                    </a:cubicBezTo>
                    <a:cubicBezTo>
                      <a:pt x="1870848" y="243579"/>
                      <a:pt x="1850467" y="216335"/>
                      <a:pt x="1832608" y="198276"/>
                    </a:cubicBezTo>
                    <a:lnTo>
                      <a:pt x="1680631" y="46632"/>
                    </a:lnTo>
                    <a:cubicBezTo>
                      <a:pt x="1662801" y="28422"/>
                      <a:pt x="1614205" y="-4316"/>
                      <a:pt x="1599916" y="473"/>
                    </a:cubicBezTo>
                    <a:cubicBezTo>
                      <a:pt x="1585637" y="5080"/>
                      <a:pt x="1558707" y="23786"/>
                      <a:pt x="1540734" y="41882"/>
                    </a:cubicBezTo>
                    <a:lnTo>
                      <a:pt x="419520" y="1163287"/>
                    </a:lnTo>
                    <a:lnTo>
                      <a:pt x="419425" y="436737"/>
                    </a:lnTo>
                    <a:cubicBezTo>
                      <a:pt x="419520" y="410949"/>
                      <a:pt x="406888" y="368731"/>
                      <a:pt x="391495" y="364542"/>
                    </a:cubicBezTo>
                    <a:cubicBezTo>
                      <a:pt x="376388" y="360411"/>
                      <a:pt x="342660" y="356993"/>
                      <a:pt x="317044" y="356993"/>
                    </a:cubicBezTo>
                    <a:lnTo>
                      <a:pt x="102752" y="356993"/>
                    </a:lnTo>
                    <a:cubicBezTo>
                      <a:pt x="77021" y="356993"/>
                      <a:pt x="19753" y="364628"/>
                      <a:pt x="12946" y="373757"/>
                    </a:cubicBezTo>
                    <a:cubicBezTo>
                      <a:pt x="5712" y="382715"/>
                      <a:pt x="152" y="411045"/>
                      <a:pt x="286" y="436737"/>
                    </a:cubicBezTo>
                    <a:lnTo>
                      <a:pt x="286" y="1544891"/>
                    </a:lnTo>
                    <a:cubicBezTo>
                      <a:pt x="286" y="1547775"/>
                      <a:pt x="0" y="1550907"/>
                      <a:pt x="0" y="1553677"/>
                    </a:cubicBezTo>
                    <a:close/>
                  </a:path>
                </a:pathLst>
              </a:custGeom>
              <a:solidFill>
                <a:srgbClr val="D7D92F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</p:grpSp>
        <p:grpSp>
          <p:nvGrpSpPr>
            <p:cNvPr id="30" name="Elemento grafico 10">
              <a:extLst>
                <a:ext uri="{FF2B5EF4-FFF2-40B4-BE49-F238E27FC236}">
                  <a16:creationId xmlns:a16="http://schemas.microsoft.com/office/drawing/2014/main" id="{EFD54F68-FC0F-3C46-9A4A-4D9AFC0F3957}"/>
                </a:ext>
              </a:extLst>
            </p:cNvPr>
            <p:cNvGrpSpPr/>
            <p:nvPr/>
          </p:nvGrpSpPr>
          <p:grpSpPr>
            <a:xfrm>
              <a:off x="1658988" y="-1604516"/>
              <a:ext cx="3675402" cy="4417963"/>
              <a:chOff x="1658988" y="-1604516"/>
              <a:chExt cx="3675402" cy="4417963"/>
            </a:xfrm>
            <a:solidFill>
              <a:srgbClr val="8FBD43"/>
            </a:solidFill>
          </p:grpSpPr>
          <p:sp>
            <p:nvSpPr>
              <p:cNvPr id="31" name="Figura a mano libera 30">
                <a:extLst>
                  <a:ext uri="{FF2B5EF4-FFF2-40B4-BE49-F238E27FC236}">
                    <a16:creationId xmlns:a16="http://schemas.microsoft.com/office/drawing/2014/main" id="{590EE3F3-4123-564A-9387-F87257D6EB46}"/>
                  </a:ext>
                </a:extLst>
              </p:cNvPr>
              <p:cNvSpPr/>
              <p:nvPr/>
            </p:nvSpPr>
            <p:spPr>
              <a:xfrm>
                <a:off x="2511450" y="-1604516"/>
                <a:ext cx="2822940" cy="729014"/>
              </a:xfrm>
              <a:custGeom>
                <a:avLst/>
                <a:gdLst>
                  <a:gd name="connsiteX0" fmla="*/ 369638 w 2822940"/>
                  <a:gd name="connsiteY0" fmla="*/ 500502 h 729014"/>
                  <a:gd name="connsiteX1" fmla="*/ 1328213 w 2822940"/>
                  <a:gd name="connsiteY1" fmla="*/ 266543 h 729014"/>
                  <a:gd name="connsiteX2" fmla="*/ 2633618 w 2822940"/>
                  <a:gd name="connsiteY2" fmla="*/ 729015 h 729014"/>
                  <a:gd name="connsiteX3" fmla="*/ 2822940 w 2822940"/>
                  <a:gd name="connsiteY3" fmla="*/ 539664 h 729014"/>
                  <a:gd name="connsiteX4" fmla="*/ 1328213 w 2822940"/>
                  <a:gd name="connsiteY4" fmla="*/ 0 h 729014"/>
                  <a:gd name="connsiteX5" fmla="*/ 0 w 2822940"/>
                  <a:gd name="connsiteY5" fmla="*/ 413009 h 729014"/>
                  <a:gd name="connsiteX6" fmla="*/ 369638 w 2822940"/>
                  <a:gd name="connsiteY6" fmla="*/ 500502 h 72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2940" h="729014">
                    <a:moveTo>
                      <a:pt x="369638" y="500502"/>
                    </a:moveTo>
                    <a:cubicBezTo>
                      <a:pt x="662017" y="347668"/>
                      <a:pt x="988856" y="266543"/>
                      <a:pt x="1328213" y="266543"/>
                    </a:cubicBezTo>
                    <a:cubicBezTo>
                      <a:pt x="1809362" y="266543"/>
                      <a:pt x="2265437" y="429439"/>
                      <a:pt x="2633618" y="729015"/>
                    </a:cubicBezTo>
                    <a:lnTo>
                      <a:pt x="2822940" y="539664"/>
                    </a:lnTo>
                    <a:cubicBezTo>
                      <a:pt x="2403744" y="190293"/>
                      <a:pt x="1880643" y="0"/>
                      <a:pt x="1328213" y="0"/>
                    </a:cubicBezTo>
                    <a:cubicBezTo>
                      <a:pt x="846741" y="0"/>
                      <a:pt x="387563" y="144590"/>
                      <a:pt x="0" y="413009"/>
                    </a:cubicBezTo>
                    <a:cubicBezTo>
                      <a:pt x="128845" y="426336"/>
                      <a:pt x="252759" y="456275"/>
                      <a:pt x="369638" y="500502"/>
                    </a:cubicBezTo>
                    <a:close/>
                  </a:path>
                </a:pathLst>
              </a:custGeom>
              <a:solidFill>
                <a:srgbClr val="8FBD43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32" name="Figura a mano libera 31">
                <a:extLst>
                  <a:ext uri="{FF2B5EF4-FFF2-40B4-BE49-F238E27FC236}">
                    <a16:creationId xmlns:a16="http://schemas.microsoft.com/office/drawing/2014/main" id="{7986103C-8574-524F-AB1A-D39F963E1735}"/>
                  </a:ext>
                </a:extLst>
              </p:cNvPr>
              <p:cNvSpPr/>
              <p:nvPr/>
            </p:nvSpPr>
            <p:spPr>
              <a:xfrm>
                <a:off x="1658988" y="1585511"/>
                <a:ext cx="1303710" cy="1227936"/>
              </a:xfrm>
              <a:custGeom>
                <a:avLst/>
                <a:gdLst>
                  <a:gd name="connsiteX0" fmla="*/ 355997 w 1303710"/>
                  <a:gd name="connsiteY0" fmla="*/ 135023 h 1227936"/>
                  <a:gd name="connsiteX1" fmla="*/ 0 w 1303710"/>
                  <a:gd name="connsiteY1" fmla="*/ 0 h 1227936"/>
                  <a:gd name="connsiteX2" fmla="*/ 526394 w 1303710"/>
                  <a:gd name="connsiteY2" fmla="*/ 803742 h 1227936"/>
                  <a:gd name="connsiteX3" fmla="*/ 1104650 w 1303710"/>
                  <a:gd name="connsiteY3" fmla="*/ 1227936 h 1227936"/>
                  <a:gd name="connsiteX4" fmla="*/ 1303711 w 1303710"/>
                  <a:gd name="connsiteY4" fmla="*/ 1028895 h 1227936"/>
                  <a:gd name="connsiteX5" fmla="*/ 714879 w 1303710"/>
                  <a:gd name="connsiteY5" fmla="*/ 615277 h 1227936"/>
                  <a:gd name="connsiteX6" fmla="*/ 355997 w 1303710"/>
                  <a:gd name="connsiteY6" fmla="*/ 135023 h 122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3710" h="1227936">
                    <a:moveTo>
                      <a:pt x="355997" y="135023"/>
                    </a:moveTo>
                    <a:cubicBezTo>
                      <a:pt x="230379" y="105266"/>
                      <a:pt x="110958" y="59506"/>
                      <a:pt x="0" y="0"/>
                    </a:cubicBezTo>
                    <a:cubicBezTo>
                      <a:pt x="116032" y="297767"/>
                      <a:pt x="293636" y="570974"/>
                      <a:pt x="526394" y="803742"/>
                    </a:cubicBezTo>
                    <a:cubicBezTo>
                      <a:pt x="699038" y="976386"/>
                      <a:pt x="893995" y="1118568"/>
                      <a:pt x="1104650" y="1227936"/>
                    </a:cubicBezTo>
                    <a:lnTo>
                      <a:pt x="1303711" y="1028895"/>
                    </a:lnTo>
                    <a:cubicBezTo>
                      <a:pt x="1087639" y="927913"/>
                      <a:pt x="888541" y="788939"/>
                      <a:pt x="714879" y="615277"/>
                    </a:cubicBezTo>
                    <a:cubicBezTo>
                      <a:pt x="570707" y="471106"/>
                      <a:pt x="450487" y="309400"/>
                      <a:pt x="355997" y="135023"/>
                    </a:cubicBezTo>
                    <a:close/>
                  </a:path>
                </a:pathLst>
              </a:custGeom>
              <a:solidFill>
                <a:srgbClr val="8FBD43"/>
              </a:solidFill>
              <a:ln w="9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</p:grpSp>
      </p:grp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6" y="17502"/>
            <a:ext cx="839649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pic>
        <p:nvPicPr>
          <p:cNvPr id="18" name="Immagine 17" descr="Immagine che contiene segnale, disegnando, stella&#10;&#10;Descrizione generata automaticamente">
            <a:extLst>
              <a:ext uri="{FF2B5EF4-FFF2-40B4-BE49-F238E27FC236}">
                <a16:creationId xmlns:a16="http://schemas.microsoft.com/office/drawing/2014/main" id="{2F42B086-81E2-6844-8969-D08C3EC7E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783" b="14608"/>
          <a:stretch/>
        </p:blipFill>
        <p:spPr>
          <a:xfrm>
            <a:off x="61519" y="6259282"/>
            <a:ext cx="3211567" cy="537807"/>
          </a:xfrm>
          <a:prstGeom prst="rect">
            <a:avLst/>
          </a:prstGeom>
        </p:spPr>
      </p:pic>
      <p:sp>
        <p:nvSpPr>
          <p:cNvPr id="21" name="Elemento grafico 6">
            <a:extLst>
              <a:ext uri="{FF2B5EF4-FFF2-40B4-BE49-F238E27FC236}">
                <a16:creationId xmlns:a16="http://schemas.microsoft.com/office/drawing/2014/main" id="{4840F13C-A422-2A49-98D5-F485F951F4B8}"/>
              </a:ext>
            </a:extLst>
          </p:cNvPr>
          <p:cNvSpPr/>
          <p:nvPr userDrawn="1"/>
        </p:nvSpPr>
        <p:spPr>
          <a:xfrm>
            <a:off x="9170529" y="432306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7526DF7-A5A0-BF47-9773-FCCF0A0C527A}"/>
              </a:ext>
            </a:extLst>
          </p:cNvPr>
          <p:cNvGrpSpPr/>
          <p:nvPr userDrawn="1"/>
        </p:nvGrpSpPr>
        <p:grpSpPr>
          <a:xfrm>
            <a:off x="9170529" y="191979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3" name="Figura a mano libera 22">
              <a:extLst>
                <a:ext uri="{FF2B5EF4-FFF2-40B4-BE49-F238E27FC236}">
                  <a16:creationId xmlns:a16="http://schemas.microsoft.com/office/drawing/2014/main" id="{263EF1B1-C6B2-6042-9DC0-BFB5E13AAF2E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24" name="Figura a mano libera 23">
              <a:extLst>
                <a:ext uri="{FF2B5EF4-FFF2-40B4-BE49-F238E27FC236}">
                  <a16:creationId xmlns:a16="http://schemas.microsoft.com/office/drawing/2014/main" id="{C057466C-4B21-584F-84DF-6AA499420884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25" name="Elemento grafico 93">
            <a:extLst>
              <a:ext uri="{FF2B5EF4-FFF2-40B4-BE49-F238E27FC236}">
                <a16:creationId xmlns:a16="http://schemas.microsoft.com/office/drawing/2014/main" id="{E66EC570-715B-AE4B-8521-CC0194E1D131}"/>
              </a:ext>
            </a:extLst>
          </p:cNvPr>
          <p:cNvSpPr>
            <a:spLocks noChangeAspect="1"/>
          </p:cNvSpPr>
          <p:nvPr userDrawn="1"/>
        </p:nvSpPr>
        <p:spPr>
          <a:xfrm>
            <a:off x="10701677" y="428354"/>
            <a:ext cx="167999" cy="167999"/>
          </a:xfrm>
          <a:custGeom>
            <a:avLst/>
            <a:gdLst>
              <a:gd name="connsiteX0" fmla="*/ 1031080 w 1426087"/>
              <a:gd name="connsiteY0" fmla="*/ 549879 h 1426365"/>
              <a:gd name="connsiteX1" fmla="*/ 1112969 w 1426087"/>
              <a:gd name="connsiteY1" fmla="*/ 465059 h 1426365"/>
              <a:gd name="connsiteX2" fmla="*/ 1018653 w 1426087"/>
              <a:gd name="connsiteY2" fmla="*/ 490958 h 1426365"/>
              <a:gd name="connsiteX3" fmla="*/ 1090930 w 1426087"/>
              <a:gd name="connsiteY3" fmla="*/ 400069 h 1426365"/>
              <a:gd name="connsiteX4" fmla="*/ 986684 w 1426087"/>
              <a:gd name="connsiteY4" fmla="*/ 439981 h 1426365"/>
              <a:gd name="connsiteX5" fmla="*/ 866786 w 1426087"/>
              <a:gd name="connsiteY5" fmla="*/ 388166 h 1426365"/>
              <a:gd name="connsiteX6" fmla="*/ 702802 w 1426087"/>
              <a:gd name="connsiteY6" fmla="*/ 552178 h 1426365"/>
              <a:gd name="connsiteX7" fmla="*/ 706977 w 1426087"/>
              <a:gd name="connsiteY7" fmla="*/ 589687 h 1426365"/>
              <a:gd name="connsiteX8" fmla="*/ 368786 w 1426087"/>
              <a:gd name="connsiteY8" fmla="*/ 418145 h 1426365"/>
              <a:gd name="connsiteX9" fmla="*/ 346540 w 1426087"/>
              <a:gd name="connsiteY9" fmla="*/ 500674 h 1426365"/>
              <a:gd name="connsiteX10" fmla="*/ 419543 w 1426087"/>
              <a:gd name="connsiteY10" fmla="*/ 637327 h 1426365"/>
              <a:gd name="connsiteX11" fmla="*/ 345183 w 1426087"/>
              <a:gd name="connsiteY11" fmla="*/ 616745 h 1426365"/>
              <a:gd name="connsiteX12" fmla="*/ 345183 w 1426087"/>
              <a:gd name="connsiteY12" fmla="*/ 618836 h 1426365"/>
              <a:gd name="connsiteX13" fmla="*/ 476791 w 1426087"/>
              <a:gd name="connsiteY13" fmla="*/ 779815 h 1426365"/>
              <a:gd name="connsiteX14" fmla="*/ 433544 w 1426087"/>
              <a:gd name="connsiteY14" fmla="*/ 785564 h 1426365"/>
              <a:gd name="connsiteX15" fmla="*/ 402742 w 1426087"/>
              <a:gd name="connsiteY15" fmla="*/ 782642 h 1426365"/>
              <a:gd name="connsiteX16" fmla="*/ 556061 w 1426087"/>
              <a:gd name="connsiteY16" fmla="*/ 896620 h 1426365"/>
              <a:gd name="connsiteX17" fmla="*/ 352296 w 1426087"/>
              <a:gd name="connsiteY17" fmla="*/ 966926 h 1426365"/>
              <a:gd name="connsiteX18" fmla="*/ 313128 w 1426087"/>
              <a:gd name="connsiteY18" fmla="*/ 964627 h 1426365"/>
              <a:gd name="connsiteX19" fmla="*/ 564738 w 1426087"/>
              <a:gd name="connsiteY19" fmla="*/ 1038278 h 1426365"/>
              <a:gd name="connsiteX20" fmla="*/ 1031608 w 1426087"/>
              <a:gd name="connsiteY20" fmla="*/ 571300 h 1426365"/>
              <a:gd name="connsiteX21" fmla="*/ 1031080 w 1426087"/>
              <a:gd name="connsiteY21" fmla="*/ 549879 h 1426365"/>
              <a:gd name="connsiteX22" fmla="*/ 713044 w 1426087"/>
              <a:gd name="connsiteY22" fmla="*/ 0 h 1426365"/>
              <a:gd name="connsiteX23" fmla="*/ 1426088 w 1426087"/>
              <a:gd name="connsiteY23" fmla="*/ 713261 h 1426365"/>
              <a:gd name="connsiteX24" fmla="*/ 713044 w 1426087"/>
              <a:gd name="connsiteY24" fmla="*/ 1426366 h 1426365"/>
              <a:gd name="connsiteX25" fmla="*/ 0 w 1426087"/>
              <a:gd name="connsiteY25" fmla="*/ 713261 h 1426365"/>
              <a:gd name="connsiteX26" fmla="*/ 713044 w 1426087"/>
              <a:gd name="connsiteY26" fmla="*/ 0 h 14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26087" h="1426365">
                <a:moveTo>
                  <a:pt x="1031080" y="549879"/>
                </a:moveTo>
                <a:cubicBezTo>
                  <a:pt x="1063248" y="526902"/>
                  <a:pt x="1091034" y="497960"/>
                  <a:pt x="1112969" y="465059"/>
                </a:cubicBezTo>
                <a:cubicBezTo>
                  <a:pt x="1083618" y="478216"/>
                  <a:pt x="1051866" y="486990"/>
                  <a:pt x="1018653" y="490958"/>
                </a:cubicBezTo>
                <a:cubicBezTo>
                  <a:pt x="1052600" y="470591"/>
                  <a:pt x="1078502" y="438520"/>
                  <a:pt x="1090930" y="400069"/>
                </a:cubicBezTo>
                <a:cubicBezTo>
                  <a:pt x="1059177" y="418880"/>
                  <a:pt x="1024089" y="432564"/>
                  <a:pt x="986684" y="439981"/>
                </a:cubicBezTo>
                <a:cubicBezTo>
                  <a:pt x="956711" y="408013"/>
                  <a:pt x="914104" y="388166"/>
                  <a:pt x="866786" y="388166"/>
                </a:cubicBezTo>
                <a:cubicBezTo>
                  <a:pt x="776229" y="388166"/>
                  <a:pt x="702802" y="461713"/>
                  <a:pt x="702802" y="552178"/>
                </a:cubicBezTo>
                <a:cubicBezTo>
                  <a:pt x="702802" y="565137"/>
                  <a:pt x="704159" y="577671"/>
                  <a:pt x="706977" y="589687"/>
                </a:cubicBezTo>
                <a:cubicBezTo>
                  <a:pt x="570675" y="582893"/>
                  <a:pt x="449628" y="517497"/>
                  <a:pt x="368786" y="418145"/>
                </a:cubicBezTo>
                <a:cubicBezTo>
                  <a:pt x="354681" y="442384"/>
                  <a:pt x="346540" y="470583"/>
                  <a:pt x="346540" y="500674"/>
                </a:cubicBezTo>
                <a:cubicBezTo>
                  <a:pt x="346540" y="557616"/>
                  <a:pt x="375570" y="607962"/>
                  <a:pt x="419543" y="637327"/>
                </a:cubicBezTo>
                <a:cubicBezTo>
                  <a:pt x="392708" y="636489"/>
                  <a:pt x="367325" y="629072"/>
                  <a:pt x="345183" y="616745"/>
                </a:cubicBezTo>
                <a:cubicBezTo>
                  <a:pt x="345183" y="617367"/>
                  <a:pt x="345183" y="618205"/>
                  <a:pt x="345183" y="618836"/>
                </a:cubicBezTo>
                <a:cubicBezTo>
                  <a:pt x="345183" y="698435"/>
                  <a:pt x="401688" y="764774"/>
                  <a:pt x="476791" y="779815"/>
                </a:cubicBezTo>
                <a:cubicBezTo>
                  <a:pt x="463110" y="783584"/>
                  <a:pt x="448582" y="785564"/>
                  <a:pt x="433544" y="785564"/>
                </a:cubicBezTo>
                <a:cubicBezTo>
                  <a:pt x="423104" y="785564"/>
                  <a:pt x="412767" y="784518"/>
                  <a:pt x="402742" y="782642"/>
                </a:cubicBezTo>
                <a:cubicBezTo>
                  <a:pt x="423631" y="847830"/>
                  <a:pt x="484310" y="895254"/>
                  <a:pt x="556061" y="896620"/>
                </a:cubicBezTo>
                <a:cubicBezTo>
                  <a:pt x="499876" y="940595"/>
                  <a:pt x="429059" y="966926"/>
                  <a:pt x="352296" y="966926"/>
                </a:cubicBezTo>
                <a:cubicBezTo>
                  <a:pt x="339029" y="966926"/>
                  <a:pt x="325970" y="966088"/>
                  <a:pt x="313128" y="964627"/>
                </a:cubicBezTo>
                <a:cubicBezTo>
                  <a:pt x="385716" y="1011221"/>
                  <a:pt x="471986" y="1038278"/>
                  <a:pt x="564738" y="1038278"/>
                </a:cubicBezTo>
                <a:cubicBezTo>
                  <a:pt x="866578" y="1038278"/>
                  <a:pt x="1031608" y="788287"/>
                  <a:pt x="1031608" y="571300"/>
                </a:cubicBezTo>
                <a:cubicBezTo>
                  <a:pt x="1031599" y="564082"/>
                  <a:pt x="1031392" y="556985"/>
                  <a:pt x="1031080" y="549879"/>
                </a:cubicBezTo>
                <a:close/>
                <a:moveTo>
                  <a:pt x="713044" y="0"/>
                </a:moveTo>
                <a:cubicBezTo>
                  <a:pt x="1106175" y="0"/>
                  <a:pt x="1426088" y="319943"/>
                  <a:pt x="1426088" y="713261"/>
                </a:cubicBezTo>
                <a:cubicBezTo>
                  <a:pt x="1426088" y="1106483"/>
                  <a:pt x="1106175" y="1426366"/>
                  <a:pt x="713044" y="1426366"/>
                </a:cubicBezTo>
                <a:cubicBezTo>
                  <a:pt x="319912" y="1426366"/>
                  <a:pt x="0" y="1106483"/>
                  <a:pt x="0" y="713261"/>
                </a:cubicBezTo>
                <a:cubicBezTo>
                  <a:pt x="0" y="319943"/>
                  <a:pt x="319912" y="0"/>
                  <a:pt x="713044" y="0"/>
                </a:cubicBezTo>
                <a:close/>
              </a:path>
            </a:pathLst>
          </a:custGeom>
          <a:solidFill>
            <a:schemeClr val="accent1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Montserrat" pitchFamily="2" charset="77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F9197DD-3C0B-3E44-8EB6-8CE2408A1978}"/>
              </a:ext>
            </a:extLst>
          </p:cNvPr>
          <p:cNvSpPr/>
          <p:nvPr userDrawn="1"/>
        </p:nvSpPr>
        <p:spPr>
          <a:xfrm>
            <a:off x="9325274" y="417701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10.10.17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C53E5A5-B60B-1C4C-B497-0C738BE75A99}"/>
              </a:ext>
            </a:extLst>
          </p:cNvPr>
          <p:cNvSpPr/>
          <p:nvPr userDrawn="1"/>
        </p:nvSpPr>
        <p:spPr>
          <a:xfrm>
            <a:off x="10869675" y="413616"/>
            <a:ext cx="844676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#OEC19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3E25A15-C92B-754D-9BD7-3FD19375D99A}"/>
              </a:ext>
            </a:extLst>
          </p:cNvPr>
          <p:cNvSpPr/>
          <p:nvPr userDrawn="1"/>
        </p:nvSpPr>
        <p:spPr>
          <a:xfrm>
            <a:off x="9325273" y="163333"/>
            <a:ext cx="2389971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12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Osservatorio Internet Media</a:t>
            </a:r>
          </a:p>
        </p:txBody>
      </p:sp>
    </p:spTree>
    <p:extLst>
      <p:ext uri="{BB962C8B-B14F-4D97-AF65-F5344CB8AC3E}">
        <p14:creationId xmlns:p14="http://schemas.microsoft.com/office/powerpoint/2010/main" val="1840428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DE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3ED267E-BDE2-8A4E-A902-14CA49684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012" y="2397005"/>
            <a:ext cx="5954848" cy="1369971"/>
          </a:xfrm>
          <a:prstGeom prst="rect">
            <a:avLst/>
          </a:prstGeom>
        </p:spPr>
        <p:txBody>
          <a:bodyPr lIns="0" tIns="144000" rIns="0" bIns="0"/>
          <a:lstStyle>
            <a:lvl1pPr algn="l">
              <a:defRPr sz="2667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1AA98-5370-3341-AEA7-E5C1D4258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8011" y="3766976"/>
            <a:ext cx="5954848" cy="1051915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buNone/>
              <a:defRPr sz="1733">
                <a:solidFill>
                  <a:schemeClr val="bg1"/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37" name="Segnaposto testo 8">
            <a:extLst>
              <a:ext uri="{FF2B5EF4-FFF2-40B4-BE49-F238E27FC236}">
                <a16:creationId xmlns:a16="http://schemas.microsoft.com/office/drawing/2014/main" id="{F1175027-2715-C94D-B66B-BF68CA41C3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3012" y="2109005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733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Osservatorio</a:t>
            </a:r>
          </a:p>
        </p:txBody>
      </p:sp>
      <p:sp>
        <p:nvSpPr>
          <p:cNvPr id="50" name="Segnaposto testo 8">
            <a:extLst>
              <a:ext uri="{FF2B5EF4-FFF2-40B4-BE49-F238E27FC236}">
                <a16:creationId xmlns:a16="http://schemas.microsoft.com/office/drawing/2014/main" id="{076EBB1A-C496-8E4D-B770-DAB80FD3EA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3012" y="1815967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467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Data</a:t>
            </a:r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5871D5E6-8DC5-5A4C-8C35-49A992E8A38B}"/>
              </a:ext>
            </a:extLst>
          </p:cNvPr>
          <p:cNvGrpSpPr/>
          <p:nvPr userDrawn="1"/>
        </p:nvGrpSpPr>
        <p:grpSpPr>
          <a:xfrm>
            <a:off x="5438012" y="2155483"/>
            <a:ext cx="195000" cy="195047"/>
            <a:chOff x="3803534" y="2472339"/>
            <a:chExt cx="172493" cy="1725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4" name="Figura a mano libera 53">
              <a:extLst>
                <a:ext uri="{FF2B5EF4-FFF2-40B4-BE49-F238E27FC236}">
                  <a16:creationId xmlns:a16="http://schemas.microsoft.com/office/drawing/2014/main" id="{3FD372A5-43DB-1148-BED3-FA530493AC4F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55" name="Figura a mano libera 54">
              <a:extLst>
                <a:ext uri="{FF2B5EF4-FFF2-40B4-BE49-F238E27FC236}">
                  <a16:creationId xmlns:a16="http://schemas.microsoft.com/office/drawing/2014/main" id="{FC25D8CF-9498-9548-A76F-9DE75008729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39EE79E7-9AC9-EC47-B0CF-70C460D22507}"/>
              </a:ext>
            </a:extLst>
          </p:cNvPr>
          <p:cNvGrpSpPr/>
          <p:nvPr userDrawn="1"/>
        </p:nvGrpSpPr>
        <p:grpSpPr>
          <a:xfrm>
            <a:off x="1394845" y="2157611"/>
            <a:ext cx="2587200" cy="2587200"/>
            <a:chOff x="3803534" y="2472339"/>
            <a:chExt cx="172493" cy="172534"/>
          </a:xfrm>
          <a:solidFill>
            <a:schemeClr val="bg1"/>
          </a:solidFill>
        </p:grpSpPr>
        <p:sp>
          <p:nvSpPr>
            <p:cNvPr id="73" name="Figura a mano libera 72">
              <a:extLst>
                <a:ext uri="{FF2B5EF4-FFF2-40B4-BE49-F238E27FC236}">
                  <a16:creationId xmlns:a16="http://schemas.microsoft.com/office/drawing/2014/main" id="{EB95A983-CA95-A042-B456-6B2112E5C6CC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74" name="Figura a mano libera 73">
              <a:extLst>
                <a:ext uri="{FF2B5EF4-FFF2-40B4-BE49-F238E27FC236}">
                  <a16:creationId xmlns:a16="http://schemas.microsoft.com/office/drawing/2014/main" id="{BD3E3C59-4B9A-2842-93F6-4CA0874BF72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0943723-A985-B846-9A2A-C03A7B6B671B}"/>
              </a:ext>
            </a:extLst>
          </p:cNvPr>
          <p:cNvCxnSpPr>
            <a:cxnSpLocks/>
          </p:cNvCxnSpPr>
          <p:nvPr userDrawn="1"/>
        </p:nvCxnSpPr>
        <p:spPr>
          <a:xfrm>
            <a:off x="0" y="-210727"/>
            <a:ext cx="412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magine 14" descr="logo-poli-AI.png">
            <a:extLst>
              <a:ext uri="{FF2B5EF4-FFF2-40B4-BE49-F238E27FC236}">
                <a16:creationId xmlns:a16="http://schemas.microsoft.com/office/drawing/2014/main" id="{E3056A24-086A-8F4E-B213-0FCC366A23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10" y="524649"/>
            <a:ext cx="3430471" cy="591756"/>
          </a:xfrm>
          <a:prstGeom prst="rect">
            <a:avLst/>
          </a:prstGeom>
        </p:spPr>
      </p:pic>
      <p:pic>
        <p:nvPicPr>
          <p:cNvPr id="16" name="Immagine 1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6EEEBA4-FC82-A540-B1CF-B55A8CAD8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063"/>
          <a:stretch/>
        </p:blipFill>
        <p:spPr>
          <a:xfrm>
            <a:off x="9634206" y="424117"/>
            <a:ext cx="1962471" cy="894057"/>
          </a:xfrm>
          <a:prstGeom prst="rect">
            <a:avLst/>
          </a:prstGeom>
        </p:spPr>
      </p:pic>
      <p:sp>
        <p:nvSpPr>
          <p:cNvPr id="17" name="Elemento grafico 6">
            <a:extLst>
              <a:ext uri="{FF2B5EF4-FFF2-40B4-BE49-F238E27FC236}">
                <a16:creationId xmlns:a16="http://schemas.microsoft.com/office/drawing/2014/main" id="{ADD7DE8D-167D-8E46-B8D2-1177DBFCEA66}"/>
              </a:ext>
            </a:extLst>
          </p:cNvPr>
          <p:cNvSpPr/>
          <p:nvPr userDrawn="1"/>
        </p:nvSpPr>
        <p:spPr>
          <a:xfrm>
            <a:off x="5438012" y="1859097"/>
            <a:ext cx="195000" cy="201743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8641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5" y="17502"/>
            <a:ext cx="7059472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pic>
        <p:nvPicPr>
          <p:cNvPr id="51" name="Immagine 50">
            <a:extLst>
              <a:ext uri="{FF2B5EF4-FFF2-40B4-BE49-F238E27FC236}">
                <a16:creationId xmlns:a16="http://schemas.microsoft.com/office/drawing/2014/main" id="{5B3E2B5E-8CA6-D547-B4A2-DEB89B30B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864" y="6283699"/>
            <a:ext cx="4563888" cy="485599"/>
          </a:xfrm>
          <a:prstGeom prst="rect">
            <a:avLst/>
          </a:prstGeom>
        </p:spPr>
      </p:pic>
      <p:sp>
        <p:nvSpPr>
          <p:cNvPr id="3" name="Elemento grafico 6">
            <a:extLst>
              <a:ext uri="{FF2B5EF4-FFF2-40B4-BE49-F238E27FC236}">
                <a16:creationId xmlns:a16="http://schemas.microsoft.com/office/drawing/2014/main" id="{000A7949-ABF2-5356-EB75-829167592630}"/>
              </a:ext>
            </a:extLst>
          </p:cNvPr>
          <p:cNvSpPr/>
          <p:nvPr userDrawn="1"/>
        </p:nvSpPr>
        <p:spPr>
          <a:xfrm>
            <a:off x="9338290" y="435328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92BAD2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BC1B30F-AF82-8C9A-653F-49472C88A92E}"/>
              </a:ext>
            </a:extLst>
          </p:cNvPr>
          <p:cNvSpPr/>
          <p:nvPr userDrawn="1"/>
        </p:nvSpPr>
        <p:spPr>
          <a:xfrm>
            <a:off x="9441744" y="419374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Salone dei pagamenti| 30.10.25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7406B28-5914-341F-6647-87E91CB639FC}"/>
              </a:ext>
            </a:extLst>
          </p:cNvPr>
          <p:cNvSpPr/>
          <p:nvPr userDrawn="1"/>
        </p:nvSpPr>
        <p:spPr>
          <a:xfrm>
            <a:off x="9448135" y="98036"/>
            <a:ext cx="2132755" cy="268528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67" b="0" i="0" u="none" strike="noStrike" kern="1200" cap="none" spc="0" normalizeH="0" baseline="0" noProof="0">
                <a:ln>
                  <a:noFill/>
                </a:ln>
                <a:solidFill>
                  <a:srgbClr val="002E5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Osservatorio Blockchain &amp; Web3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00013144-FDED-4FA0-BDCE-0CB5651292AD}"/>
              </a:ext>
            </a:extLst>
          </p:cNvPr>
          <p:cNvGrpSpPr/>
          <p:nvPr userDrawn="1"/>
        </p:nvGrpSpPr>
        <p:grpSpPr>
          <a:xfrm>
            <a:off x="9332945" y="161943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19" name="Figura a mano libera 22">
              <a:extLst>
                <a:ext uri="{FF2B5EF4-FFF2-40B4-BE49-F238E27FC236}">
                  <a16:creationId xmlns:a16="http://schemas.microsoft.com/office/drawing/2014/main" id="{42B64D8C-4992-4C9E-ACEE-F6C258097520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92BAD2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20" name="Figura a mano libera 23">
              <a:extLst>
                <a:ext uri="{FF2B5EF4-FFF2-40B4-BE49-F238E27FC236}">
                  <a16:creationId xmlns:a16="http://schemas.microsoft.com/office/drawing/2014/main" id="{8F4E1C84-6D48-423F-8DE1-53D3BED8FE3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92BAD2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379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1" y="93656"/>
            <a:ext cx="9977867" cy="71914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>
                <a:solidFill>
                  <a:srgbClr val="002E58"/>
                </a:solidFill>
                <a:latin typeface="Trebuchet MS"/>
                <a:cs typeface="Trebuchet MS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21C5-2B70-E241-9103-8D00DF14B564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062831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co (prodot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5" y="92661"/>
            <a:ext cx="11529247" cy="3661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3CAC4CB7-87B0-7142-9189-4857DB3D91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983" y="458846"/>
            <a:ext cx="11529228" cy="228229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sz="1333" b="1">
                <a:solidFill>
                  <a:schemeClr val="accent1"/>
                </a:solidFill>
                <a:latin typeface="Montserrat" pitchFamily="2" charset="77"/>
              </a:defRPr>
            </a:lvl1pPr>
            <a:lvl2pPr marL="609585" indent="0">
              <a:buNone/>
              <a:defRPr sz="1600">
                <a:latin typeface="Montserrat" pitchFamily="2" charset="77"/>
              </a:defRPr>
            </a:lvl2pPr>
            <a:lvl3pPr marL="1219170" indent="0">
              <a:buNone/>
              <a:defRPr sz="1600">
                <a:latin typeface="Montserrat" pitchFamily="2" charset="77"/>
              </a:defRPr>
            </a:lvl3pPr>
            <a:lvl4pPr marL="1828754" indent="0">
              <a:buNone/>
              <a:defRPr sz="1600">
                <a:latin typeface="Montserrat" pitchFamily="2" charset="77"/>
              </a:defRPr>
            </a:lvl4pPr>
            <a:lvl5pPr marL="2438339" indent="0">
              <a:buNone/>
              <a:defRPr sz="1600">
                <a:latin typeface="Montserrat" pitchFamily="2" charset="77"/>
              </a:defRPr>
            </a:lvl5pPr>
          </a:lstStyle>
          <a:p>
            <a:pPr lvl="0"/>
            <a:r>
              <a:rPr lang="it-IT"/>
              <a:t>Unità di misura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DEDFCA85-348A-774F-9255-CE02F350B8E5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7" name="Figura a mano libera 6">
              <a:extLst>
                <a:ext uri="{FF2B5EF4-FFF2-40B4-BE49-F238E27FC236}">
                  <a16:creationId xmlns:a16="http://schemas.microsoft.com/office/drawing/2014/main" id="{DDB3AA0C-D40A-0D4D-9B62-98F2589F3197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8" name="Figura a mano libera 7">
              <a:extLst>
                <a:ext uri="{FF2B5EF4-FFF2-40B4-BE49-F238E27FC236}">
                  <a16:creationId xmlns:a16="http://schemas.microsoft.com/office/drawing/2014/main" id="{DC5BC1A6-1714-F24C-BFB1-07EC975B9F7C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F03210DF-4969-6E40-BD9A-CE3DCD2A1CBA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67104E72-385A-2642-8D8A-7773A9B430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6129" y="6221429"/>
            <a:ext cx="8450103" cy="2974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r">
              <a:buNone/>
              <a:defRPr sz="1333">
                <a:solidFill>
                  <a:schemeClr val="accent1"/>
                </a:solidFill>
                <a:latin typeface="Montserrat" pitchFamily="2" charset="77"/>
              </a:defRPr>
            </a:lvl1pPr>
            <a:lvl2pPr marL="609585" indent="0">
              <a:buNone/>
              <a:defRPr sz="1600">
                <a:latin typeface="Montserrat" pitchFamily="2" charset="77"/>
              </a:defRPr>
            </a:lvl2pPr>
            <a:lvl3pPr marL="1219170" indent="0">
              <a:buNone/>
              <a:defRPr sz="1600">
                <a:latin typeface="Montserrat" pitchFamily="2" charset="77"/>
              </a:defRPr>
            </a:lvl3pPr>
            <a:lvl4pPr marL="1828754" indent="0">
              <a:buNone/>
              <a:defRPr sz="1600">
                <a:latin typeface="Montserrat" pitchFamily="2" charset="77"/>
              </a:defRPr>
            </a:lvl4pPr>
            <a:lvl5pPr marL="2438339" indent="0">
              <a:buNone/>
              <a:defRPr sz="1600">
                <a:latin typeface="Montserrat" pitchFamily="2" charset="77"/>
              </a:defRPr>
            </a:lvl5pPr>
          </a:lstStyle>
          <a:p>
            <a:pPr lvl="0"/>
            <a:r>
              <a:rPr lang="it-IT"/>
              <a:t>Fonte</a:t>
            </a:r>
          </a:p>
        </p:txBody>
      </p:sp>
      <p:pic>
        <p:nvPicPr>
          <p:cNvPr id="12" name="Immagine 11" descr="Immagine che contiene segnale, disegnando, stella&#10;&#10;Descrizione generata automaticamente">
            <a:extLst>
              <a:ext uri="{FF2B5EF4-FFF2-40B4-BE49-F238E27FC236}">
                <a16:creationId xmlns:a16="http://schemas.microsoft.com/office/drawing/2014/main" id="{46D892F9-B3A2-CD47-9E99-B0495C14B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783" b="14608"/>
          <a:stretch/>
        </p:blipFill>
        <p:spPr>
          <a:xfrm>
            <a:off x="61519" y="6259282"/>
            <a:ext cx="3211567" cy="53780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2EF3438-EBAE-FF48-8EB6-24F2EB329110}"/>
              </a:ext>
            </a:extLst>
          </p:cNvPr>
          <p:cNvSpPr txBox="1"/>
          <p:nvPr userDrawn="1"/>
        </p:nvSpPr>
        <p:spPr>
          <a:xfrm>
            <a:off x="10032539" y="6432220"/>
            <a:ext cx="2013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>
                <a:solidFill>
                  <a:schemeClr val="accent1"/>
                </a:solidFill>
                <a:latin typeface="Montserrat" pitchFamily="2" charset="77"/>
              </a:rPr>
              <a:t>www.osservatori.net</a:t>
            </a:r>
          </a:p>
        </p:txBody>
      </p:sp>
    </p:spTree>
    <p:extLst>
      <p:ext uri="{BB962C8B-B14F-4D97-AF65-F5344CB8AC3E}">
        <p14:creationId xmlns:p14="http://schemas.microsoft.com/office/powerpoint/2010/main" val="2981228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633459E-F9CF-4B65-966E-8E90EE25F1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74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6" y="17502"/>
            <a:ext cx="839649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pic>
        <p:nvPicPr>
          <p:cNvPr id="18" name="Immagine 17" descr="Immagine che contiene segnale, disegnando, stella&#10;&#10;Descrizione generata automaticamente">
            <a:extLst>
              <a:ext uri="{FF2B5EF4-FFF2-40B4-BE49-F238E27FC236}">
                <a16:creationId xmlns:a16="http://schemas.microsoft.com/office/drawing/2014/main" id="{2F42B086-81E2-6844-8969-D08C3EC7E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783" b="14608"/>
          <a:stretch/>
        </p:blipFill>
        <p:spPr>
          <a:xfrm>
            <a:off x="61519" y="6259282"/>
            <a:ext cx="3211567" cy="537807"/>
          </a:xfrm>
          <a:prstGeom prst="rect">
            <a:avLst/>
          </a:prstGeom>
        </p:spPr>
      </p:pic>
      <p:sp>
        <p:nvSpPr>
          <p:cNvPr id="21" name="Elemento grafico 6">
            <a:extLst>
              <a:ext uri="{FF2B5EF4-FFF2-40B4-BE49-F238E27FC236}">
                <a16:creationId xmlns:a16="http://schemas.microsoft.com/office/drawing/2014/main" id="{4840F13C-A422-2A49-98D5-F485F951F4B8}"/>
              </a:ext>
            </a:extLst>
          </p:cNvPr>
          <p:cNvSpPr/>
          <p:nvPr userDrawn="1"/>
        </p:nvSpPr>
        <p:spPr>
          <a:xfrm>
            <a:off x="9170529" y="432306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7526DF7-A5A0-BF47-9773-FCCF0A0C527A}"/>
              </a:ext>
            </a:extLst>
          </p:cNvPr>
          <p:cNvGrpSpPr/>
          <p:nvPr userDrawn="1"/>
        </p:nvGrpSpPr>
        <p:grpSpPr>
          <a:xfrm>
            <a:off x="9170529" y="191979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3" name="Figura a mano libera 22">
              <a:extLst>
                <a:ext uri="{FF2B5EF4-FFF2-40B4-BE49-F238E27FC236}">
                  <a16:creationId xmlns:a16="http://schemas.microsoft.com/office/drawing/2014/main" id="{263EF1B1-C6B2-6042-9DC0-BFB5E13AAF2E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24" name="Figura a mano libera 23">
              <a:extLst>
                <a:ext uri="{FF2B5EF4-FFF2-40B4-BE49-F238E27FC236}">
                  <a16:creationId xmlns:a16="http://schemas.microsoft.com/office/drawing/2014/main" id="{C057466C-4B21-584F-84DF-6AA499420884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25" name="Elemento grafico 93">
            <a:extLst>
              <a:ext uri="{FF2B5EF4-FFF2-40B4-BE49-F238E27FC236}">
                <a16:creationId xmlns:a16="http://schemas.microsoft.com/office/drawing/2014/main" id="{E66EC570-715B-AE4B-8521-CC0194E1D131}"/>
              </a:ext>
            </a:extLst>
          </p:cNvPr>
          <p:cNvSpPr>
            <a:spLocks noChangeAspect="1"/>
          </p:cNvSpPr>
          <p:nvPr userDrawn="1"/>
        </p:nvSpPr>
        <p:spPr>
          <a:xfrm>
            <a:off x="10701677" y="428354"/>
            <a:ext cx="167999" cy="167999"/>
          </a:xfrm>
          <a:custGeom>
            <a:avLst/>
            <a:gdLst>
              <a:gd name="connsiteX0" fmla="*/ 1031080 w 1426087"/>
              <a:gd name="connsiteY0" fmla="*/ 549879 h 1426365"/>
              <a:gd name="connsiteX1" fmla="*/ 1112969 w 1426087"/>
              <a:gd name="connsiteY1" fmla="*/ 465059 h 1426365"/>
              <a:gd name="connsiteX2" fmla="*/ 1018653 w 1426087"/>
              <a:gd name="connsiteY2" fmla="*/ 490958 h 1426365"/>
              <a:gd name="connsiteX3" fmla="*/ 1090930 w 1426087"/>
              <a:gd name="connsiteY3" fmla="*/ 400069 h 1426365"/>
              <a:gd name="connsiteX4" fmla="*/ 986684 w 1426087"/>
              <a:gd name="connsiteY4" fmla="*/ 439981 h 1426365"/>
              <a:gd name="connsiteX5" fmla="*/ 866786 w 1426087"/>
              <a:gd name="connsiteY5" fmla="*/ 388166 h 1426365"/>
              <a:gd name="connsiteX6" fmla="*/ 702802 w 1426087"/>
              <a:gd name="connsiteY6" fmla="*/ 552178 h 1426365"/>
              <a:gd name="connsiteX7" fmla="*/ 706977 w 1426087"/>
              <a:gd name="connsiteY7" fmla="*/ 589687 h 1426365"/>
              <a:gd name="connsiteX8" fmla="*/ 368786 w 1426087"/>
              <a:gd name="connsiteY8" fmla="*/ 418145 h 1426365"/>
              <a:gd name="connsiteX9" fmla="*/ 346540 w 1426087"/>
              <a:gd name="connsiteY9" fmla="*/ 500674 h 1426365"/>
              <a:gd name="connsiteX10" fmla="*/ 419543 w 1426087"/>
              <a:gd name="connsiteY10" fmla="*/ 637327 h 1426365"/>
              <a:gd name="connsiteX11" fmla="*/ 345183 w 1426087"/>
              <a:gd name="connsiteY11" fmla="*/ 616745 h 1426365"/>
              <a:gd name="connsiteX12" fmla="*/ 345183 w 1426087"/>
              <a:gd name="connsiteY12" fmla="*/ 618836 h 1426365"/>
              <a:gd name="connsiteX13" fmla="*/ 476791 w 1426087"/>
              <a:gd name="connsiteY13" fmla="*/ 779815 h 1426365"/>
              <a:gd name="connsiteX14" fmla="*/ 433544 w 1426087"/>
              <a:gd name="connsiteY14" fmla="*/ 785564 h 1426365"/>
              <a:gd name="connsiteX15" fmla="*/ 402742 w 1426087"/>
              <a:gd name="connsiteY15" fmla="*/ 782642 h 1426365"/>
              <a:gd name="connsiteX16" fmla="*/ 556061 w 1426087"/>
              <a:gd name="connsiteY16" fmla="*/ 896620 h 1426365"/>
              <a:gd name="connsiteX17" fmla="*/ 352296 w 1426087"/>
              <a:gd name="connsiteY17" fmla="*/ 966926 h 1426365"/>
              <a:gd name="connsiteX18" fmla="*/ 313128 w 1426087"/>
              <a:gd name="connsiteY18" fmla="*/ 964627 h 1426365"/>
              <a:gd name="connsiteX19" fmla="*/ 564738 w 1426087"/>
              <a:gd name="connsiteY19" fmla="*/ 1038278 h 1426365"/>
              <a:gd name="connsiteX20" fmla="*/ 1031608 w 1426087"/>
              <a:gd name="connsiteY20" fmla="*/ 571300 h 1426365"/>
              <a:gd name="connsiteX21" fmla="*/ 1031080 w 1426087"/>
              <a:gd name="connsiteY21" fmla="*/ 549879 h 1426365"/>
              <a:gd name="connsiteX22" fmla="*/ 713044 w 1426087"/>
              <a:gd name="connsiteY22" fmla="*/ 0 h 1426365"/>
              <a:gd name="connsiteX23" fmla="*/ 1426088 w 1426087"/>
              <a:gd name="connsiteY23" fmla="*/ 713261 h 1426365"/>
              <a:gd name="connsiteX24" fmla="*/ 713044 w 1426087"/>
              <a:gd name="connsiteY24" fmla="*/ 1426366 h 1426365"/>
              <a:gd name="connsiteX25" fmla="*/ 0 w 1426087"/>
              <a:gd name="connsiteY25" fmla="*/ 713261 h 1426365"/>
              <a:gd name="connsiteX26" fmla="*/ 713044 w 1426087"/>
              <a:gd name="connsiteY26" fmla="*/ 0 h 14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26087" h="1426365">
                <a:moveTo>
                  <a:pt x="1031080" y="549879"/>
                </a:moveTo>
                <a:cubicBezTo>
                  <a:pt x="1063248" y="526902"/>
                  <a:pt x="1091034" y="497960"/>
                  <a:pt x="1112969" y="465059"/>
                </a:cubicBezTo>
                <a:cubicBezTo>
                  <a:pt x="1083618" y="478216"/>
                  <a:pt x="1051866" y="486990"/>
                  <a:pt x="1018653" y="490958"/>
                </a:cubicBezTo>
                <a:cubicBezTo>
                  <a:pt x="1052600" y="470591"/>
                  <a:pt x="1078502" y="438520"/>
                  <a:pt x="1090930" y="400069"/>
                </a:cubicBezTo>
                <a:cubicBezTo>
                  <a:pt x="1059177" y="418880"/>
                  <a:pt x="1024089" y="432564"/>
                  <a:pt x="986684" y="439981"/>
                </a:cubicBezTo>
                <a:cubicBezTo>
                  <a:pt x="956711" y="408013"/>
                  <a:pt x="914104" y="388166"/>
                  <a:pt x="866786" y="388166"/>
                </a:cubicBezTo>
                <a:cubicBezTo>
                  <a:pt x="776229" y="388166"/>
                  <a:pt x="702802" y="461713"/>
                  <a:pt x="702802" y="552178"/>
                </a:cubicBezTo>
                <a:cubicBezTo>
                  <a:pt x="702802" y="565137"/>
                  <a:pt x="704159" y="577671"/>
                  <a:pt x="706977" y="589687"/>
                </a:cubicBezTo>
                <a:cubicBezTo>
                  <a:pt x="570675" y="582893"/>
                  <a:pt x="449628" y="517497"/>
                  <a:pt x="368786" y="418145"/>
                </a:cubicBezTo>
                <a:cubicBezTo>
                  <a:pt x="354681" y="442384"/>
                  <a:pt x="346540" y="470583"/>
                  <a:pt x="346540" y="500674"/>
                </a:cubicBezTo>
                <a:cubicBezTo>
                  <a:pt x="346540" y="557616"/>
                  <a:pt x="375570" y="607962"/>
                  <a:pt x="419543" y="637327"/>
                </a:cubicBezTo>
                <a:cubicBezTo>
                  <a:pt x="392708" y="636489"/>
                  <a:pt x="367325" y="629072"/>
                  <a:pt x="345183" y="616745"/>
                </a:cubicBezTo>
                <a:cubicBezTo>
                  <a:pt x="345183" y="617367"/>
                  <a:pt x="345183" y="618205"/>
                  <a:pt x="345183" y="618836"/>
                </a:cubicBezTo>
                <a:cubicBezTo>
                  <a:pt x="345183" y="698435"/>
                  <a:pt x="401688" y="764774"/>
                  <a:pt x="476791" y="779815"/>
                </a:cubicBezTo>
                <a:cubicBezTo>
                  <a:pt x="463110" y="783584"/>
                  <a:pt x="448582" y="785564"/>
                  <a:pt x="433544" y="785564"/>
                </a:cubicBezTo>
                <a:cubicBezTo>
                  <a:pt x="423104" y="785564"/>
                  <a:pt x="412767" y="784518"/>
                  <a:pt x="402742" y="782642"/>
                </a:cubicBezTo>
                <a:cubicBezTo>
                  <a:pt x="423631" y="847830"/>
                  <a:pt x="484310" y="895254"/>
                  <a:pt x="556061" y="896620"/>
                </a:cubicBezTo>
                <a:cubicBezTo>
                  <a:pt x="499876" y="940595"/>
                  <a:pt x="429059" y="966926"/>
                  <a:pt x="352296" y="966926"/>
                </a:cubicBezTo>
                <a:cubicBezTo>
                  <a:pt x="339029" y="966926"/>
                  <a:pt x="325970" y="966088"/>
                  <a:pt x="313128" y="964627"/>
                </a:cubicBezTo>
                <a:cubicBezTo>
                  <a:pt x="385716" y="1011221"/>
                  <a:pt x="471986" y="1038278"/>
                  <a:pt x="564738" y="1038278"/>
                </a:cubicBezTo>
                <a:cubicBezTo>
                  <a:pt x="866578" y="1038278"/>
                  <a:pt x="1031608" y="788287"/>
                  <a:pt x="1031608" y="571300"/>
                </a:cubicBezTo>
                <a:cubicBezTo>
                  <a:pt x="1031599" y="564082"/>
                  <a:pt x="1031392" y="556985"/>
                  <a:pt x="1031080" y="549879"/>
                </a:cubicBezTo>
                <a:close/>
                <a:moveTo>
                  <a:pt x="713044" y="0"/>
                </a:moveTo>
                <a:cubicBezTo>
                  <a:pt x="1106175" y="0"/>
                  <a:pt x="1426088" y="319943"/>
                  <a:pt x="1426088" y="713261"/>
                </a:cubicBezTo>
                <a:cubicBezTo>
                  <a:pt x="1426088" y="1106483"/>
                  <a:pt x="1106175" y="1426366"/>
                  <a:pt x="713044" y="1426366"/>
                </a:cubicBezTo>
                <a:cubicBezTo>
                  <a:pt x="319912" y="1426366"/>
                  <a:pt x="0" y="1106483"/>
                  <a:pt x="0" y="713261"/>
                </a:cubicBezTo>
                <a:cubicBezTo>
                  <a:pt x="0" y="319943"/>
                  <a:pt x="319912" y="0"/>
                  <a:pt x="713044" y="0"/>
                </a:cubicBezTo>
                <a:close/>
              </a:path>
            </a:pathLst>
          </a:custGeom>
          <a:solidFill>
            <a:schemeClr val="accent1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Montserrat" pitchFamily="2" charset="77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F9197DD-3C0B-3E44-8EB6-8CE2408A1978}"/>
              </a:ext>
            </a:extLst>
          </p:cNvPr>
          <p:cNvSpPr/>
          <p:nvPr userDrawn="1"/>
        </p:nvSpPr>
        <p:spPr>
          <a:xfrm>
            <a:off x="9325274" y="417701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10.10.17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C53E5A5-B60B-1C4C-B497-0C738BE75A99}"/>
              </a:ext>
            </a:extLst>
          </p:cNvPr>
          <p:cNvSpPr/>
          <p:nvPr userDrawn="1"/>
        </p:nvSpPr>
        <p:spPr>
          <a:xfrm>
            <a:off x="10869675" y="413616"/>
            <a:ext cx="844676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#OEC19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3E25A15-C92B-754D-9BD7-3FD19375D99A}"/>
              </a:ext>
            </a:extLst>
          </p:cNvPr>
          <p:cNvSpPr/>
          <p:nvPr userDrawn="1"/>
        </p:nvSpPr>
        <p:spPr>
          <a:xfrm>
            <a:off x="9325273" y="163333"/>
            <a:ext cx="2389971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12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Osservatorio Internet Media</a:t>
            </a:r>
          </a:p>
        </p:txBody>
      </p:sp>
      <p:pic>
        <p:nvPicPr>
          <p:cNvPr id="4" name="Immagine 3" descr="Immagine che contiene segnale, orologio&#10;&#10;Descrizione generata automaticamente">
            <a:extLst>
              <a:ext uri="{FF2B5EF4-FFF2-40B4-BE49-F238E27FC236}">
                <a16:creationId xmlns:a16="http://schemas.microsoft.com/office/drawing/2014/main" id="{43E00ACC-FE8A-EE41-80B0-16B8D3F46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5020" y="6293092"/>
            <a:ext cx="2176776" cy="4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4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3ED267E-BDE2-8A4E-A902-14CA49684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012" y="2397005"/>
            <a:ext cx="5954848" cy="1369971"/>
          </a:xfrm>
          <a:prstGeom prst="rect">
            <a:avLst/>
          </a:prstGeom>
        </p:spPr>
        <p:txBody>
          <a:bodyPr lIns="0" tIns="144000" rIns="0" bIns="0"/>
          <a:lstStyle>
            <a:lvl1pPr algn="l">
              <a:defRPr sz="2667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1AA98-5370-3341-AEA7-E5C1D4258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8011" y="3766976"/>
            <a:ext cx="5954848" cy="1051915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buNone/>
              <a:defRPr sz="1733">
                <a:solidFill>
                  <a:schemeClr val="bg1"/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37" name="Segnaposto testo 8">
            <a:extLst>
              <a:ext uri="{FF2B5EF4-FFF2-40B4-BE49-F238E27FC236}">
                <a16:creationId xmlns:a16="http://schemas.microsoft.com/office/drawing/2014/main" id="{F1175027-2715-C94D-B66B-BF68CA41C3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3012" y="2109005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733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Osservatorio</a:t>
            </a:r>
          </a:p>
        </p:txBody>
      </p:sp>
      <p:sp>
        <p:nvSpPr>
          <p:cNvPr id="46" name="Elemento grafico 6">
            <a:extLst>
              <a:ext uri="{FF2B5EF4-FFF2-40B4-BE49-F238E27FC236}">
                <a16:creationId xmlns:a16="http://schemas.microsoft.com/office/drawing/2014/main" id="{9D51FFD6-515A-624F-B793-076CFEF54E79}"/>
              </a:ext>
            </a:extLst>
          </p:cNvPr>
          <p:cNvSpPr/>
          <p:nvPr userDrawn="1"/>
        </p:nvSpPr>
        <p:spPr>
          <a:xfrm>
            <a:off x="5438012" y="1859097"/>
            <a:ext cx="195000" cy="201743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Montserrat" pitchFamily="2" charset="77"/>
            </a:endParaRPr>
          </a:p>
        </p:txBody>
      </p:sp>
      <p:sp>
        <p:nvSpPr>
          <p:cNvPr id="50" name="Segnaposto testo 8">
            <a:extLst>
              <a:ext uri="{FF2B5EF4-FFF2-40B4-BE49-F238E27FC236}">
                <a16:creationId xmlns:a16="http://schemas.microsoft.com/office/drawing/2014/main" id="{076EBB1A-C496-8E4D-B770-DAB80FD3EA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3012" y="1815967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467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Data</a:t>
            </a:r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5871D5E6-8DC5-5A4C-8C35-49A992E8A38B}"/>
              </a:ext>
            </a:extLst>
          </p:cNvPr>
          <p:cNvGrpSpPr/>
          <p:nvPr userDrawn="1"/>
        </p:nvGrpSpPr>
        <p:grpSpPr>
          <a:xfrm>
            <a:off x="5438012" y="2155483"/>
            <a:ext cx="195000" cy="195047"/>
            <a:chOff x="3803534" y="2472339"/>
            <a:chExt cx="172493" cy="1725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4" name="Figura a mano libera 53">
              <a:extLst>
                <a:ext uri="{FF2B5EF4-FFF2-40B4-BE49-F238E27FC236}">
                  <a16:creationId xmlns:a16="http://schemas.microsoft.com/office/drawing/2014/main" id="{3FD372A5-43DB-1148-BED3-FA530493AC4F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55" name="Figura a mano libera 54">
              <a:extLst>
                <a:ext uri="{FF2B5EF4-FFF2-40B4-BE49-F238E27FC236}">
                  <a16:creationId xmlns:a16="http://schemas.microsoft.com/office/drawing/2014/main" id="{FC25D8CF-9498-9548-A76F-9DE75008729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39EE79E7-9AC9-EC47-B0CF-70C460D22507}"/>
              </a:ext>
            </a:extLst>
          </p:cNvPr>
          <p:cNvGrpSpPr/>
          <p:nvPr userDrawn="1"/>
        </p:nvGrpSpPr>
        <p:grpSpPr>
          <a:xfrm>
            <a:off x="1394845" y="2157611"/>
            <a:ext cx="2587200" cy="2587200"/>
            <a:chOff x="3803534" y="2472339"/>
            <a:chExt cx="172493" cy="172534"/>
          </a:xfrm>
          <a:solidFill>
            <a:schemeClr val="bg1"/>
          </a:solidFill>
        </p:grpSpPr>
        <p:sp>
          <p:nvSpPr>
            <p:cNvPr id="73" name="Figura a mano libera 72">
              <a:extLst>
                <a:ext uri="{FF2B5EF4-FFF2-40B4-BE49-F238E27FC236}">
                  <a16:creationId xmlns:a16="http://schemas.microsoft.com/office/drawing/2014/main" id="{EB95A983-CA95-A042-B456-6B2112E5C6CC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74" name="Figura a mano libera 73">
              <a:extLst>
                <a:ext uri="{FF2B5EF4-FFF2-40B4-BE49-F238E27FC236}">
                  <a16:creationId xmlns:a16="http://schemas.microsoft.com/office/drawing/2014/main" id="{BD3E3C59-4B9A-2842-93F6-4CA0874BF72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0943723-A985-B846-9A2A-C03A7B6B671B}"/>
              </a:ext>
            </a:extLst>
          </p:cNvPr>
          <p:cNvCxnSpPr>
            <a:cxnSpLocks/>
          </p:cNvCxnSpPr>
          <p:nvPr userDrawn="1"/>
        </p:nvCxnSpPr>
        <p:spPr>
          <a:xfrm>
            <a:off x="0" y="-210727"/>
            <a:ext cx="412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AD060486-1C28-B140-936D-0515BB7377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7276" y="604819"/>
            <a:ext cx="4053016" cy="4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DAAC14D-0540-E745-BEDE-EFDD33B66200}"/>
              </a:ext>
            </a:extLst>
          </p:cNvPr>
          <p:cNvSpPr/>
          <p:nvPr userDrawn="1"/>
        </p:nvSpPr>
        <p:spPr>
          <a:xfrm>
            <a:off x="0" y="0"/>
            <a:ext cx="4344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7874239-1A29-7140-8917-3E78AE7990BA}"/>
              </a:ext>
            </a:extLst>
          </p:cNvPr>
          <p:cNvSpPr/>
          <p:nvPr userDrawn="1"/>
        </p:nvSpPr>
        <p:spPr>
          <a:xfrm>
            <a:off x="0" y="0"/>
            <a:ext cx="4344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658DFC9C-41B7-5B41-85E0-72E93F156943}"/>
              </a:ext>
            </a:extLst>
          </p:cNvPr>
          <p:cNvGrpSpPr/>
          <p:nvPr userDrawn="1"/>
        </p:nvGrpSpPr>
        <p:grpSpPr>
          <a:xfrm>
            <a:off x="534030" y="-654663"/>
            <a:ext cx="11123941" cy="460587"/>
            <a:chOff x="400522" y="-490998"/>
            <a:chExt cx="8342956" cy="6125497"/>
          </a:xfrm>
        </p:grpSpPr>
        <p:cxnSp>
          <p:nvCxnSpPr>
            <p:cNvPr id="19" name="Connettore 1 18">
              <a:extLst>
                <a:ext uri="{FF2B5EF4-FFF2-40B4-BE49-F238E27FC236}">
                  <a16:creationId xmlns:a16="http://schemas.microsoft.com/office/drawing/2014/main" id="{DB8FD60F-7785-314C-9286-3EE48B2E6142}"/>
                </a:ext>
              </a:extLst>
            </p:cNvPr>
            <p:cNvCxnSpPr/>
            <p:nvPr userDrawn="1"/>
          </p:nvCxnSpPr>
          <p:spPr>
            <a:xfrm>
              <a:off x="8743478" y="-490998"/>
              <a:ext cx="0" cy="612549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ttore 1 19">
              <a:extLst>
                <a:ext uri="{FF2B5EF4-FFF2-40B4-BE49-F238E27FC236}">
                  <a16:creationId xmlns:a16="http://schemas.microsoft.com/office/drawing/2014/main" id="{63159FFC-4DAF-9D49-A31B-A9B6CC034F22}"/>
                </a:ext>
              </a:extLst>
            </p:cNvPr>
            <p:cNvCxnSpPr/>
            <p:nvPr userDrawn="1"/>
          </p:nvCxnSpPr>
          <p:spPr>
            <a:xfrm>
              <a:off x="400522" y="-490998"/>
              <a:ext cx="0" cy="612549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A1B82E39-D7E8-3441-9D65-7FCFEA29AB66}"/>
                </a:ext>
              </a:extLst>
            </p:cNvPr>
            <p:cNvGrpSpPr/>
            <p:nvPr userDrawn="1"/>
          </p:nvGrpSpPr>
          <p:grpSpPr>
            <a:xfrm>
              <a:off x="4377455" y="-490998"/>
              <a:ext cx="389091" cy="6125497"/>
              <a:chOff x="4389120" y="-490998"/>
              <a:chExt cx="389091" cy="6125497"/>
            </a:xfrm>
          </p:grpSpPr>
          <p:cxnSp>
            <p:nvCxnSpPr>
              <p:cNvPr id="22" name="Connettore 1 21">
                <a:extLst>
                  <a:ext uri="{FF2B5EF4-FFF2-40B4-BE49-F238E27FC236}">
                    <a16:creationId xmlns:a16="http://schemas.microsoft.com/office/drawing/2014/main" id="{BFDBA4C8-45D5-9B4F-BD81-5E4CFC7093B0}"/>
                  </a:ext>
                </a:extLst>
              </p:cNvPr>
              <p:cNvCxnSpPr/>
              <p:nvPr/>
            </p:nvCxnSpPr>
            <p:spPr>
              <a:xfrm>
                <a:off x="4389120" y="-490998"/>
                <a:ext cx="0" cy="612549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ttore 1 22">
                <a:extLst>
                  <a:ext uri="{FF2B5EF4-FFF2-40B4-BE49-F238E27FC236}">
                    <a16:creationId xmlns:a16="http://schemas.microsoft.com/office/drawing/2014/main" id="{6B95FF02-1501-3948-A0E4-37422A7DA6EE}"/>
                  </a:ext>
                </a:extLst>
              </p:cNvPr>
              <p:cNvCxnSpPr/>
              <p:nvPr/>
            </p:nvCxnSpPr>
            <p:spPr>
              <a:xfrm>
                <a:off x="4778211" y="-490998"/>
                <a:ext cx="0" cy="612549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5A44A310-DF5D-0D41-88D9-3835BAC46A65}"/>
              </a:ext>
            </a:extLst>
          </p:cNvPr>
          <p:cNvGrpSpPr/>
          <p:nvPr userDrawn="1"/>
        </p:nvGrpSpPr>
        <p:grpSpPr>
          <a:xfrm>
            <a:off x="-340851" y="598403"/>
            <a:ext cx="188452" cy="6065520"/>
            <a:chOff x="-255639" y="448802"/>
            <a:chExt cx="10087897" cy="4549140"/>
          </a:xfrm>
        </p:grpSpPr>
        <p:cxnSp>
          <p:nvCxnSpPr>
            <p:cNvPr id="25" name="Connettore 1 24">
              <a:extLst>
                <a:ext uri="{FF2B5EF4-FFF2-40B4-BE49-F238E27FC236}">
                  <a16:creationId xmlns:a16="http://schemas.microsoft.com/office/drawing/2014/main" id="{B6F6C84B-CBBD-3C47-A3DA-07B40E5927D9}"/>
                </a:ext>
              </a:extLst>
            </p:cNvPr>
            <p:cNvCxnSpPr/>
            <p:nvPr userDrawn="1"/>
          </p:nvCxnSpPr>
          <p:spPr>
            <a:xfrm>
              <a:off x="-255639" y="1100312"/>
              <a:ext cx="10087897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ttore 1 25">
              <a:extLst>
                <a:ext uri="{FF2B5EF4-FFF2-40B4-BE49-F238E27FC236}">
                  <a16:creationId xmlns:a16="http://schemas.microsoft.com/office/drawing/2014/main" id="{2312D80B-9695-CB4C-84E8-30C475FD8A42}"/>
                </a:ext>
              </a:extLst>
            </p:cNvPr>
            <p:cNvCxnSpPr/>
            <p:nvPr userDrawn="1"/>
          </p:nvCxnSpPr>
          <p:spPr>
            <a:xfrm>
              <a:off x="-255639" y="4997942"/>
              <a:ext cx="10087897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ttore 1 26">
              <a:extLst>
                <a:ext uri="{FF2B5EF4-FFF2-40B4-BE49-F238E27FC236}">
                  <a16:creationId xmlns:a16="http://schemas.microsoft.com/office/drawing/2014/main" id="{7454DC09-EE3C-5D43-8E54-EEA3C0CAC9BC}"/>
                </a:ext>
              </a:extLst>
            </p:cNvPr>
            <p:cNvCxnSpPr/>
            <p:nvPr userDrawn="1"/>
          </p:nvCxnSpPr>
          <p:spPr>
            <a:xfrm>
              <a:off x="-255639" y="448802"/>
              <a:ext cx="10087897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0771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to (sf bianc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6432FE9-C00E-B34D-8E76-EDCA3BA67B15}"/>
              </a:ext>
            </a:extLst>
          </p:cNvPr>
          <p:cNvSpPr/>
          <p:nvPr userDrawn="1"/>
        </p:nvSpPr>
        <p:spPr>
          <a:xfrm>
            <a:off x="6355395" y="0"/>
            <a:ext cx="58366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09D8E24-BDC2-7749-9065-249269499365}"/>
              </a:ext>
            </a:extLst>
          </p:cNvPr>
          <p:cNvGrpSpPr/>
          <p:nvPr userDrawn="1"/>
        </p:nvGrpSpPr>
        <p:grpSpPr>
          <a:xfrm>
            <a:off x="534030" y="-654663"/>
            <a:ext cx="11123941" cy="460587"/>
            <a:chOff x="400522" y="-490998"/>
            <a:chExt cx="8342956" cy="6125497"/>
          </a:xfrm>
        </p:grpSpPr>
        <p:cxnSp>
          <p:nvCxnSpPr>
            <p:cNvPr id="6" name="Connettore 1 5">
              <a:extLst>
                <a:ext uri="{FF2B5EF4-FFF2-40B4-BE49-F238E27FC236}">
                  <a16:creationId xmlns:a16="http://schemas.microsoft.com/office/drawing/2014/main" id="{CDC2473C-D8E8-0C49-8247-267569931F06}"/>
                </a:ext>
              </a:extLst>
            </p:cNvPr>
            <p:cNvCxnSpPr/>
            <p:nvPr userDrawn="1"/>
          </p:nvCxnSpPr>
          <p:spPr>
            <a:xfrm>
              <a:off x="8743478" y="-490998"/>
              <a:ext cx="0" cy="612549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nettore 1 6">
              <a:extLst>
                <a:ext uri="{FF2B5EF4-FFF2-40B4-BE49-F238E27FC236}">
                  <a16:creationId xmlns:a16="http://schemas.microsoft.com/office/drawing/2014/main" id="{3477A5B7-A060-BB41-81AD-541D8EF7E3E7}"/>
                </a:ext>
              </a:extLst>
            </p:cNvPr>
            <p:cNvCxnSpPr/>
            <p:nvPr userDrawn="1"/>
          </p:nvCxnSpPr>
          <p:spPr>
            <a:xfrm>
              <a:off x="400522" y="-490998"/>
              <a:ext cx="0" cy="612549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17DF4AFD-3811-1E4A-BF9F-9B3C4FDFCA10}"/>
                </a:ext>
              </a:extLst>
            </p:cNvPr>
            <p:cNvGrpSpPr/>
            <p:nvPr userDrawn="1"/>
          </p:nvGrpSpPr>
          <p:grpSpPr>
            <a:xfrm>
              <a:off x="4377455" y="-490998"/>
              <a:ext cx="389091" cy="6125497"/>
              <a:chOff x="4389120" y="-490998"/>
              <a:chExt cx="389091" cy="6125497"/>
            </a:xfrm>
          </p:grpSpPr>
          <p:cxnSp>
            <p:nvCxnSpPr>
              <p:cNvPr id="10" name="Connettore 1 9">
                <a:extLst>
                  <a:ext uri="{FF2B5EF4-FFF2-40B4-BE49-F238E27FC236}">
                    <a16:creationId xmlns:a16="http://schemas.microsoft.com/office/drawing/2014/main" id="{C70E90A2-E2DA-4743-B79D-3864D026EEF7}"/>
                  </a:ext>
                </a:extLst>
              </p:cNvPr>
              <p:cNvCxnSpPr/>
              <p:nvPr/>
            </p:nvCxnSpPr>
            <p:spPr>
              <a:xfrm>
                <a:off x="4389120" y="-490998"/>
                <a:ext cx="0" cy="612549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nettore 1 10">
                <a:extLst>
                  <a:ext uri="{FF2B5EF4-FFF2-40B4-BE49-F238E27FC236}">
                    <a16:creationId xmlns:a16="http://schemas.microsoft.com/office/drawing/2014/main" id="{BC546BFA-EF34-E345-8BF0-527344E4297F}"/>
                  </a:ext>
                </a:extLst>
              </p:cNvPr>
              <p:cNvCxnSpPr/>
              <p:nvPr/>
            </p:nvCxnSpPr>
            <p:spPr>
              <a:xfrm>
                <a:off x="4778211" y="-490998"/>
                <a:ext cx="0" cy="612549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4B8A528-B016-8140-B4E6-E2A7374A3DDB}"/>
              </a:ext>
            </a:extLst>
          </p:cNvPr>
          <p:cNvGrpSpPr/>
          <p:nvPr userDrawn="1"/>
        </p:nvGrpSpPr>
        <p:grpSpPr>
          <a:xfrm>
            <a:off x="-340851" y="598403"/>
            <a:ext cx="188452" cy="6065520"/>
            <a:chOff x="-255639" y="448802"/>
            <a:chExt cx="10087897" cy="4549140"/>
          </a:xfrm>
        </p:grpSpPr>
        <p:cxnSp>
          <p:nvCxnSpPr>
            <p:cNvPr id="8" name="Connettore 1 7">
              <a:extLst>
                <a:ext uri="{FF2B5EF4-FFF2-40B4-BE49-F238E27FC236}">
                  <a16:creationId xmlns:a16="http://schemas.microsoft.com/office/drawing/2014/main" id="{DC668006-98D2-B446-B5A2-8E949FA38391}"/>
                </a:ext>
              </a:extLst>
            </p:cNvPr>
            <p:cNvCxnSpPr/>
            <p:nvPr userDrawn="1"/>
          </p:nvCxnSpPr>
          <p:spPr>
            <a:xfrm>
              <a:off x="-255639" y="1100312"/>
              <a:ext cx="10087897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ttore 1 11">
              <a:extLst>
                <a:ext uri="{FF2B5EF4-FFF2-40B4-BE49-F238E27FC236}">
                  <a16:creationId xmlns:a16="http://schemas.microsoft.com/office/drawing/2014/main" id="{FCA08007-F11B-2145-BDA4-731DD623CEDE}"/>
                </a:ext>
              </a:extLst>
            </p:cNvPr>
            <p:cNvCxnSpPr/>
            <p:nvPr userDrawn="1"/>
          </p:nvCxnSpPr>
          <p:spPr>
            <a:xfrm>
              <a:off x="-255639" y="4997942"/>
              <a:ext cx="10087897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ttore 1 12">
              <a:extLst>
                <a:ext uri="{FF2B5EF4-FFF2-40B4-BE49-F238E27FC236}">
                  <a16:creationId xmlns:a16="http://schemas.microsoft.com/office/drawing/2014/main" id="{825563C2-39A9-4B48-B43F-B86555395780}"/>
                </a:ext>
              </a:extLst>
            </p:cNvPr>
            <p:cNvCxnSpPr/>
            <p:nvPr userDrawn="1"/>
          </p:nvCxnSpPr>
          <p:spPr>
            <a:xfrm>
              <a:off x="-255639" y="448802"/>
              <a:ext cx="10087897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1480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ppi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F735DB5-B601-B046-A856-767D9F1DC171}"/>
              </a:ext>
            </a:extLst>
          </p:cNvPr>
          <p:cNvGrpSpPr/>
          <p:nvPr userDrawn="1"/>
        </p:nvGrpSpPr>
        <p:grpSpPr>
          <a:xfrm>
            <a:off x="534030" y="-654663"/>
            <a:ext cx="11123941" cy="460587"/>
            <a:chOff x="400522" y="-490998"/>
            <a:chExt cx="8342956" cy="6125497"/>
          </a:xfrm>
        </p:grpSpPr>
        <p:cxnSp>
          <p:nvCxnSpPr>
            <p:cNvPr id="5" name="Connettore 1 4">
              <a:extLst>
                <a:ext uri="{FF2B5EF4-FFF2-40B4-BE49-F238E27FC236}">
                  <a16:creationId xmlns:a16="http://schemas.microsoft.com/office/drawing/2014/main" id="{7BDC9988-069C-F84B-8AB6-A9E2CEE7C162}"/>
                </a:ext>
              </a:extLst>
            </p:cNvPr>
            <p:cNvCxnSpPr/>
            <p:nvPr userDrawn="1"/>
          </p:nvCxnSpPr>
          <p:spPr>
            <a:xfrm>
              <a:off x="8743478" y="-490998"/>
              <a:ext cx="0" cy="612549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nettore 1 5">
              <a:extLst>
                <a:ext uri="{FF2B5EF4-FFF2-40B4-BE49-F238E27FC236}">
                  <a16:creationId xmlns:a16="http://schemas.microsoft.com/office/drawing/2014/main" id="{A3DF0F4F-D983-874E-8F31-F983D595C342}"/>
                </a:ext>
              </a:extLst>
            </p:cNvPr>
            <p:cNvCxnSpPr/>
            <p:nvPr userDrawn="1"/>
          </p:nvCxnSpPr>
          <p:spPr>
            <a:xfrm>
              <a:off x="400522" y="-490998"/>
              <a:ext cx="0" cy="612549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E5564DE5-9C73-CE42-BDB6-4D0B22FB38FF}"/>
                </a:ext>
              </a:extLst>
            </p:cNvPr>
            <p:cNvGrpSpPr/>
            <p:nvPr userDrawn="1"/>
          </p:nvGrpSpPr>
          <p:grpSpPr>
            <a:xfrm>
              <a:off x="4377455" y="-490998"/>
              <a:ext cx="389091" cy="6125497"/>
              <a:chOff x="4389120" y="-490998"/>
              <a:chExt cx="389091" cy="6125497"/>
            </a:xfrm>
          </p:grpSpPr>
          <p:cxnSp>
            <p:nvCxnSpPr>
              <p:cNvPr id="8" name="Connettore 1 7">
                <a:extLst>
                  <a:ext uri="{FF2B5EF4-FFF2-40B4-BE49-F238E27FC236}">
                    <a16:creationId xmlns:a16="http://schemas.microsoft.com/office/drawing/2014/main" id="{19C384C3-0759-AD43-81D4-D6A474291422}"/>
                  </a:ext>
                </a:extLst>
              </p:cNvPr>
              <p:cNvCxnSpPr/>
              <p:nvPr/>
            </p:nvCxnSpPr>
            <p:spPr>
              <a:xfrm>
                <a:off x="4389120" y="-490998"/>
                <a:ext cx="0" cy="612549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Connettore 1 8">
                <a:extLst>
                  <a:ext uri="{FF2B5EF4-FFF2-40B4-BE49-F238E27FC236}">
                    <a16:creationId xmlns:a16="http://schemas.microsoft.com/office/drawing/2014/main" id="{A9042D08-0474-5945-9BF6-D86E833363A6}"/>
                  </a:ext>
                </a:extLst>
              </p:cNvPr>
              <p:cNvCxnSpPr/>
              <p:nvPr/>
            </p:nvCxnSpPr>
            <p:spPr>
              <a:xfrm>
                <a:off x="4778211" y="-490998"/>
                <a:ext cx="0" cy="612549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F84B5ED7-F98A-424B-AF93-95248A738C47}"/>
              </a:ext>
            </a:extLst>
          </p:cNvPr>
          <p:cNvGrpSpPr/>
          <p:nvPr userDrawn="1"/>
        </p:nvGrpSpPr>
        <p:grpSpPr>
          <a:xfrm>
            <a:off x="-340851" y="598403"/>
            <a:ext cx="188452" cy="6065520"/>
            <a:chOff x="-255639" y="448802"/>
            <a:chExt cx="10087897" cy="4549140"/>
          </a:xfrm>
        </p:grpSpPr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DF39E009-4157-6C4B-9B1D-F8C8757A547F}"/>
                </a:ext>
              </a:extLst>
            </p:cNvPr>
            <p:cNvCxnSpPr/>
            <p:nvPr userDrawn="1"/>
          </p:nvCxnSpPr>
          <p:spPr>
            <a:xfrm>
              <a:off x="-255639" y="1100312"/>
              <a:ext cx="10087897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ttore 1 11">
              <a:extLst>
                <a:ext uri="{FF2B5EF4-FFF2-40B4-BE49-F238E27FC236}">
                  <a16:creationId xmlns:a16="http://schemas.microsoft.com/office/drawing/2014/main" id="{15C94CBA-8689-E74F-A43A-040EA6E0A55F}"/>
                </a:ext>
              </a:extLst>
            </p:cNvPr>
            <p:cNvCxnSpPr/>
            <p:nvPr userDrawn="1"/>
          </p:nvCxnSpPr>
          <p:spPr>
            <a:xfrm>
              <a:off x="-255639" y="4997942"/>
              <a:ext cx="10087897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ttore 1 12">
              <a:extLst>
                <a:ext uri="{FF2B5EF4-FFF2-40B4-BE49-F238E27FC236}">
                  <a16:creationId xmlns:a16="http://schemas.microsoft.com/office/drawing/2014/main" id="{128955A6-D4E5-4E44-AD2E-75D3776DA14F}"/>
                </a:ext>
              </a:extLst>
            </p:cNvPr>
            <p:cNvCxnSpPr/>
            <p:nvPr userDrawn="1"/>
          </p:nvCxnSpPr>
          <p:spPr>
            <a:xfrm>
              <a:off x="-255639" y="448802"/>
              <a:ext cx="10087897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3147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veg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6" y="17502"/>
            <a:ext cx="839649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22408DB3-0421-5741-E64E-EBBDC2D1FF37}"/>
              </a:ext>
            </a:extLst>
          </p:cNvPr>
          <p:cNvGrpSpPr/>
          <p:nvPr userDrawn="1"/>
        </p:nvGrpSpPr>
        <p:grpSpPr>
          <a:xfrm>
            <a:off x="9248287" y="202971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4" name="Figura a mano libera 22">
              <a:extLst>
                <a:ext uri="{FF2B5EF4-FFF2-40B4-BE49-F238E27FC236}">
                  <a16:creationId xmlns:a16="http://schemas.microsoft.com/office/drawing/2014/main" id="{7018002B-7BE5-63BC-B34B-515B207FDF68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5" name="Figura a mano libera 23">
              <a:extLst>
                <a:ext uri="{FF2B5EF4-FFF2-40B4-BE49-F238E27FC236}">
                  <a16:creationId xmlns:a16="http://schemas.microsoft.com/office/drawing/2014/main" id="{7DA482EF-18D4-33CC-D6C7-D4D86927A21C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D2F96C0F-840E-BD98-7CF0-1512E236256D}"/>
              </a:ext>
            </a:extLst>
          </p:cNvPr>
          <p:cNvSpPr/>
          <p:nvPr userDrawn="1"/>
        </p:nvSpPr>
        <p:spPr>
          <a:xfrm>
            <a:off x="9409658" y="439346"/>
            <a:ext cx="844676" cy="19608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lvl="0" algn="l" defTabSz="609585" rtl="0" eaLnBrk="1" latinLnBrk="0" hangingPunct="1"/>
            <a:r>
              <a:rPr lang="it-IT" sz="12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Workshop di Kick-off | 27.03.23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5D7AC88-4CDF-7102-6E17-EBE355C980F6}"/>
              </a:ext>
            </a:extLst>
          </p:cNvPr>
          <p:cNvSpPr/>
          <p:nvPr userDrawn="1"/>
        </p:nvSpPr>
        <p:spPr>
          <a:xfrm>
            <a:off x="9403031" y="174325"/>
            <a:ext cx="2389971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1200" kern="1200" noProof="0" err="1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Oss</a:t>
            </a:r>
            <a:r>
              <a:rPr lang="it-IT" sz="1200" kern="1200" noProof="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.</a:t>
            </a:r>
            <a:r>
              <a:rPr lang="en-US" sz="1200" kern="1200" noProof="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 Blockchain &amp; Web3</a:t>
            </a:r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6D2224DE-EF78-0652-3CDC-93D3F071A0C3}"/>
              </a:ext>
            </a:extLst>
          </p:cNvPr>
          <p:cNvSpPr/>
          <p:nvPr userDrawn="1"/>
        </p:nvSpPr>
        <p:spPr>
          <a:xfrm>
            <a:off x="9254913" y="468167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solidFill>
                <a:srgbClr val="92BAD2"/>
              </a:solidFill>
              <a:latin typeface="Montserrat" pitchFamily="2" charset="77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5C34D59-A494-BFA6-A4EB-70C271705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864" y="6283699"/>
            <a:ext cx="4563888" cy="48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26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6" y="17502"/>
            <a:ext cx="839649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pic>
        <p:nvPicPr>
          <p:cNvPr id="18" name="Immagine 17" descr="Immagine che contiene segnale, disegnando, stella&#10;&#10;Descrizione generata automaticamente">
            <a:extLst>
              <a:ext uri="{FF2B5EF4-FFF2-40B4-BE49-F238E27FC236}">
                <a16:creationId xmlns:a16="http://schemas.microsoft.com/office/drawing/2014/main" id="{2F42B086-81E2-6844-8969-D08C3EC7E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783" b="14608"/>
          <a:stretch/>
        </p:blipFill>
        <p:spPr>
          <a:xfrm>
            <a:off x="61519" y="6259282"/>
            <a:ext cx="3211567" cy="537807"/>
          </a:xfrm>
          <a:prstGeom prst="rect">
            <a:avLst/>
          </a:prstGeom>
        </p:spPr>
      </p:pic>
      <p:sp>
        <p:nvSpPr>
          <p:cNvPr id="19" name="Elemento grafico 6">
            <a:extLst>
              <a:ext uri="{FF2B5EF4-FFF2-40B4-BE49-F238E27FC236}">
                <a16:creationId xmlns:a16="http://schemas.microsoft.com/office/drawing/2014/main" id="{3DBFE9EE-5DD9-7F43-82FB-C1B82FB34C7E}"/>
              </a:ext>
            </a:extLst>
          </p:cNvPr>
          <p:cNvSpPr/>
          <p:nvPr userDrawn="1"/>
        </p:nvSpPr>
        <p:spPr>
          <a:xfrm>
            <a:off x="10909901" y="432306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AB7DC308-3504-594E-BDA2-C991925B8048}"/>
              </a:ext>
            </a:extLst>
          </p:cNvPr>
          <p:cNvGrpSpPr/>
          <p:nvPr userDrawn="1"/>
        </p:nvGrpSpPr>
        <p:grpSpPr>
          <a:xfrm>
            <a:off x="10909901" y="191979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9" name="Figura a mano libera 28">
              <a:extLst>
                <a:ext uri="{FF2B5EF4-FFF2-40B4-BE49-F238E27FC236}">
                  <a16:creationId xmlns:a16="http://schemas.microsoft.com/office/drawing/2014/main" id="{8A200803-A932-7645-BCA5-0D093A3DEA1B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30" name="Figura a mano libera 29">
              <a:extLst>
                <a:ext uri="{FF2B5EF4-FFF2-40B4-BE49-F238E27FC236}">
                  <a16:creationId xmlns:a16="http://schemas.microsoft.com/office/drawing/2014/main" id="{DD9F719C-C7AC-FC41-A9A7-41C74520F13B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31" name="Rettangolo 30">
            <a:extLst>
              <a:ext uri="{FF2B5EF4-FFF2-40B4-BE49-F238E27FC236}">
                <a16:creationId xmlns:a16="http://schemas.microsoft.com/office/drawing/2014/main" id="{13ADDFF8-6962-A04C-8788-02126590DC48}"/>
              </a:ext>
            </a:extLst>
          </p:cNvPr>
          <p:cNvSpPr/>
          <p:nvPr userDrawn="1"/>
        </p:nvSpPr>
        <p:spPr>
          <a:xfrm>
            <a:off x="11064646" y="417701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10.07.24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8617EEB-2C31-E14B-8539-F3D41CBC8F5C}"/>
              </a:ext>
            </a:extLst>
          </p:cNvPr>
          <p:cNvSpPr/>
          <p:nvPr userDrawn="1"/>
        </p:nvSpPr>
        <p:spPr>
          <a:xfrm>
            <a:off x="11064645" y="163333"/>
            <a:ext cx="1127355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12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1482855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CE5D97-0BF1-4CDA-B1B8-E829ADFBC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83C8E7-A335-4874-930E-7A2E85B19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65DE25-D30B-49E9-A635-E6E8FBC5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1CE6D2-0A28-4B84-B4AF-49869B76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4A5DE0-DCCD-4F8A-B3AE-BED1505B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166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C07F44-62E8-4651-A4C8-ACC88EAF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1E627A-0F5A-4FB8-9F3A-7072FA62B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8E0AE4-5CAA-4D19-BD25-E49355496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E9BD89-AF34-4DDB-91BB-37F9C76B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3B5E1D-66C8-4F72-9D28-7C1356E2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618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C7B2A9-B46C-494B-AC52-79364640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8FACF9-309D-43A1-8374-F3B070981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94E301-2AD6-44B2-98E6-3D5078F99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80CC51-2C6F-43CD-A1A6-DF9EA5C5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6BC4A1-0354-466B-B9F5-4DC9699E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223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E77023-C4F1-402B-88E6-C4108F0BB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3F1346-1FD1-4E75-B07E-9F8DAA265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64D89B-6239-4A69-B122-3302767A7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32071F-ECBC-498C-8F30-3DE10B61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854B0E-6A1D-4D59-8204-45FE4D29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424BC9-CDF8-4ED7-A540-3DE0D993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63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DA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3ED267E-BDE2-8A4E-A902-14CA49684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012" y="2397005"/>
            <a:ext cx="5954848" cy="1369971"/>
          </a:xfrm>
          <a:prstGeom prst="rect">
            <a:avLst/>
          </a:prstGeom>
        </p:spPr>
        <p:txBody>
          <a:bodyPr lIns="0" tIns="144000" rIns="0" bIns="0"/>
          <a:lstStyle>
            <a:lvl1pPr algn="l">
              <a:defRPr sz="2667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1AA98-5370-3341-AEA7-E5C1D4258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8011" y="3766976"/>
            <a:ext cx="5954848" cy="1051915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buNone/>
              <a:defRPr sz="1733">
                <a:solidFill>
                  <a:schemeClr val="bg1"/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37" name="Segnaposto testo 8">
            <a:extLst>
              <a:ext uri="{FF2B5EF4-FFF2-40B4-BE49-F238E27FC236}">
                <a16:creationId xmlns:a16="http://schemas.microsoft.com/office/drawing/2014/main" id="{F1175027-2715-C94D-B66B-BF68CA41C3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3012" y="2109005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733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Osservatorio</a:t>
            </a:r>
          </a:p>
        </p:txBody>
      </p:sp>
      <p:sp>
        <p:nvSpPr>
          <p:cNvPr id="46" name="Elemento grafico 6">
            <a:extLst>
              <a:ext uri="{FF2B5EF4-FFF2-40B4-BE49-F238E27FC236}">
                <a16:creationId xmlns:a16="http://schemas.microsoft.com/office/drawing/2014/main" id="{9D51FFD6-515A-624F-B793-076CFEF54E79}"/>
              </a:ext>
            </a:extLst>
          </p:cNvPr>
          <p:cNvSpPr/>
          <p:nvPr userDrawn="1"/>
        </p:nvSpPr>
        <p:spPr>
          <a:xfrm>
            <a:off x="5438012" y="1859097"/>
            <a:ext cx="195000" cy="201743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Montserrat" pitchFamily="2" charset="77"/>
            </a:endParaRPr>
          </a:p>
        </p:txBody>
      </p:sp>
      <p:sp>
        <p:nvSpPr>
          <p:cNvPr id="50" name="Segnaposto testo 8">
            <a:extLst>
              <a:ext uri="{FF2B5EF4-FFF2-40B4-BE49-F238E27FC236}">
                <a16:creationId xmlns:a16="http://schemas.microsoft.com/office/drawing/2014/main" id="{076EBB1A-C496-8E4D-B770-DAB80FD3EA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3012" y="1815967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467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Data</a:t>
            </a:r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5871D5E6-8DC5-5A4C-8C35-49A992E8A38B}"/>
              </a:ext>
            </a:extLst>
          </p:cNvPr>
          <p:cNvGrpSpPr/>
          <p:nvPr userDrawn="1"/>
        </p:nvGrpSpPr>
        <p:grpSpPr>
          <a:xfrm>
            <a:off x="5438012" y="2155483"/>
            <a:ext cx="195000" cy="195047"/>
            <a:chOff x="3803534" y="2472339"/>
            <a:chExt cx="172493" cy="1725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4" name="Figura a mano libera 53">
              <a:extLst>
                <a:ext uri="{FF2B5EF4-FFF2-40B4-BE49-F238E27FC236}">
                  <a16:creationId xmlns:a16="http://schemas.microsoft.com/office/drawing/2014/main" id="{3FD372A5-43DB-1148-BED3-FA530493AC4F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55" name="Figura a mano libera 54">
              <a:extLst>
                <a:ext uri="{FF2B5EF4-FFF2-40B4-BE49-F238E27FC236}">
                  <a16:creationId xmlns:a16="http://schemas.microsoft.com/office/drawing/2014/main" id="{FC25D8CF-9498-9548-A76F-9DE75008729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39EE79E7-9AC9-EC47-B0CF-70C460D22507}"/>
              </a:ext>
            </a:extLst>
          </p:cNvPr>
          <p:cNvGrpSpPr/>
          <p:nvPr userDrawn="1"/>
        </p:nvGrpSpPr>
        <p:grpSpPr>
          <a:xfrm>
            <a:off x="1394845" y="2157611"/>
            <a:ext cx="2587200" cy="2587200"/>
            <a:chOff x="3803534" y="2472339"/>
            <a:chExt cx="172493" cy="172534"/>
          </a:xfrm>
          <a:solidFill>
            <a:schemeClr val="bg1"/>
          </a:solidFill>
        </p:grpSpPr>
        <p:sp>
          <p:nvSpPr>
            <p:cNvPr id="73" name="Figura a mano libera 72">
              <a:extLst>
                <a:ext uri="{FF2B5EF4-FFF2-40B4-BE49-F238E27FC236}">
                  <a16:creationId xmlns:a16="http://schemas.microsoft.com/office/drawing/2014/main" id="{EB95A983-CA95-A042-B456-6B2112E5C6CC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74" name="Figura a mano libera 73">
              <a:extLst>
                <a:ext uri="{FF2B5EF4-FFF2-40B4-BE49-F238E27FC236}">
                  <a16:creationId xmlns:a16="http://schemas.microsoft.com/office/drawing/2014/main" id="{BD3E3C59-4B9A-2842-93F6-4CA0874BF72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0943723-A985-B846-9A2A-C03A7B6B671B}"/>
              </a:ext>
            </a:extLst>
          </p:cNvPr>
          <p:cNvCxnSpPr>
            <a:cxnSpLocks/>
          </p:cNvCxnSpPr>
          <p:nvPr userDrawn="1"/>
        </p:nvCxnSpPr>
        <p:spPr>
          <a:xfrm>
            <a:off x="0" y="-210727"/>
            <a:ext cx="412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423BC8D2-5384-DC44-8F73-A3EF429F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7276" y="636802"/>
            <a:ext cx="3182848" cy="388308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1FA2EFC4-9B90-6742-8843-785593559589}"/>
              </a:ext>
            </a:extLst>
          </p:cNvPr>
          <p:cNvGrpSpPr/>
          <p:nvPr userDrawn="1"/>
        </p:nvGrpSpPr>
        <p:grpSpPr>
          <a:xfrm>
            <a:off x="9253799" y="604821"/>
            <a:ext cx="2317733" cy="452271"/>
            <a:chOff x="8536968" y="352583"/>
            <a:chExt cx="5582655" cy="1089371"/>
          </a:xfrm>
        </p:grpSpPr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2A6D663F-A348-254D-AF44-0ED58A8FC8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624667" y="422537"/>
              <a:ext cx="3494956" cy="949463"/>
            </a:xfrm>
            <a:prstGeom prst="rect">
              <a:avLst/>
            </a:prstGeom>
          </p:spPr>
        </p:pic>
        <p:pic>
          <p:nvPicPr>
            <p:cNvPr id="23" name="Immagine 22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5F8A9F0A-4FB3-BB43-8A7B-6ED497C0C2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536968" y="422537"/>
              <a:ext cx="1611079" cy="949463"/>
            </a:xfrm>
            <a:prstGeom prst="rect">
              <a:avLst/>
            </a:prstGeom>
          </p:spPr>
        </p:pic>
        <p:pic>
          <p:nvPicPr>
            <p:cNvPr id="24" name="Immagine 23" descr="som-oss-1000px.png">
              <a:extLst>
                <a:ext uri="{FF2B5EF4-FFF2-40B4-BE49-F238E27FC236}">
                  <a16:creationId xmlns:a16="http://schemas.microsoft.com/office/drawing/2014/main" id="{45185F36-5EB4-9340-99C7-9741D4232E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23" r="45333"/>
            <a:stretch/>
          </p:blipFill>
          <p:spPr>
            <a:xfrm>
              <a:off x="10269816" y="352583"/>
              <a:ext cx="233082" cy="1089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745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798C54-63B2-486F-95AD-1E85BEA8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E6B41D-A4B7-4E88-A39E-24D4A33E8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042674-1B2B-4A99-8C44-AE7979961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070666A-874D-43D0-A9E7-25AF3C68C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629D19C-C801-491F-91F3-B82EBF8E6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39D99A9-2B29-4208-B15F-7A0C026B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5DD911-2E96-4C19-9C9F-F79C6A44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CF60F22-9DD1-444E-B744-848BCDD9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397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CAA7D1-8A88-4FE4-A8F0-5EC16C18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FEFAFE4-C748-4ADE-9D9F-B4BC8706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8DADEA-6777-4A20-BA00-2600ACD9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8921BDA-5CB5-49BD-AC49-C49805EB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523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2D7135E-34CB-47DF-8D8E-9CE7367C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B3C9BA-046B-40CA-8139-611677B6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F240A6-D3B3-401A-B467-84DB226B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577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9C2F54-8FDF-4691-BD34-F558027E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1BD636-E633-480D-A9E3-B9A1EA202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DA3BFAC-C647-4EF2-9C8E-13E1C144A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6AB253-638D-485B-B64E-B89248EE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FBB30F-B60A-4DD6-8132-350EB550A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FA6E20-7113-481D-A296-2BD6A951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983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D76BD7-45FD-4E09-A423-8300A06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06174F-7F7E-4CE0-BB99-5D04EFFB7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F9EBD0-0F2B-418F-9F4A-7779AE732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CBC969-EED8-4648-A07F-7BF75751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1AFF0A-AD8A-4C1A-8197-3CF64FC0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C54B37-3180-4821-919E-0BE580C5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036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8C517E-1DA4-41E9-840F-A9C9A330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E8EEE0D-D61A-4B07-9874-A52A96D13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E11739-DC5D-4595-B8AD-1DD92486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6B2152-E3B2-4F1A-92CF-67CDF371C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127B36-2CD5-4101-A547-62DDFCFD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916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CF9528C-8184-4F01-9623-13E0B1B10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BBF6D1F-D928-4450-A4D9-5ED9F1095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6FF24-B760-4C9A-960F-DAC28271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ED90AE-F2ED-4412-BD88-D43EE1AD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257D01-0875-4D2F-B51A-A726E1E1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03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A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6" y="17502"/>
            <a:ext cx="839649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pic>
        <p:nvPicPr>
          <p:cNvPr id="18" name="Immagine 17" descr="Immagine che contiene segnale, disegnando, stella&#10;&#10;Descrizione generata automaticamente">
            <a:extLst>
              <a:ext uri="{FF2B5EF4-FFF2-40B4-BE49-F238E27FC236}">
                <a16:creationId xmlns:a16="http://schemas.microsoft.com/office/drawing/2014/main" id="{2F42B086-81E2-6844-8969-D08C3EC7E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783" b="14608"/>
          <a:stretch/>
        </p:blipFill>
        <p:spPr>
          <a:xfrm>
            <a:off x="61519" y="6259282"/>
            <a:ext cx="3211567" cy="537807"/>
          </a:xfrm>
          <a:prstGeom prst="rect">
            <a:avLst/>
          </a:prstGeom>
        </p:spPr>
      </p:pic>
      <p:sp>
        <p:nvSpPr>
          <p:cNvPr id="21" name="Elemento grafico 6">
            <a:extLst>
              <a:ext uri="{FF2B5EF4-FFF2-40B4-BE49-F238E27FC236}">
                <a16:creationId xmlns:a16="http://schemas.microsoft.com/office/drawing/2014/main" id="{4840F13C-A422-2A49-98D5-F485F951F4B8}"/>
              </a:ext>
            </a:extLst>
          </p:cNvPr>
          <p:cNvSpPr/>
          <p:nvPr userDrawn="1"/>
        </p:nvSpPr>
        <p:spPr>
          <a:xfrm>
            <a:off x="9170529" y="432306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7526DF7-A5A0-BF47-9773-FCCF0A0C527A}"/>
              </a:ext>
            </a:extLst>
          </p:cNvPr>
          <p:cNvGrpSpPr/>
          <p:nvPr userDrawn="1"/>
        </p:nvGrpSpPr>
        <p:grpSpPr>
          <a:xfrm>
            <a:off x="9170529" y="191979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3" name="Figura a mano libera 22">
              <a:extLst>
                <a:ext uri="{FF2B5EF4-FFF2-40B4-BE49-F238E27FC236}">
                  <a16:creationId xmlns:a16="http://schemas.microsoft.com/office/drawing/2014/main" id="{263EF1B1-C6B2-6042-9DC0-BFB5E13AAF2E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24" name="Figura a mano libera 23">
              <a:extLst>
                <a:ext uri="{FF2B5EF4-FFF2-40B4-BE49-F238E27FC236}">
                  <a16:creationId xmlns:a16="http://schemas.microsoft.com/office/drawing/2014/main" id="{C057466C-4B21-584F-84DF-6AA499420884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25" name="Elemento grafico 93">
            <a:extLst>
              <a:ext uri="{FF2B5EF4-FFF2-40B4-BE49-F238E27FC236}">
                <a16:creationId xmlns:a16="http://schemas.microsoft.com/office/drawing/2014/main" id="{E66EC570-715B-AE4B-8521-CC0194E1D131}"/>
              </a:ext>
            </a:extLst>
          </p:cNvPr>
          <p:cNvSpPr>
            <a:spLocks noChangeAspect="1"/>
          </p:cNvSpPr>
          <p:nvPr userDrawn="1"/>
        </p:nvSpPr>
        <p:spPr>
          <a:xfrm>
            <a:off x="10701677" y="428354"/>
            <a:ext cx="167999" cy="167999"/>
          </a:xfrm>
          <a:custGeom>
            <a:avLst/>
            <a:gdLst>
              <a:gd name="connsiteX0" fmla="*/ 1031080 w 1426087"/>
              <a:gd name="connsiteY0" fmla="*/ 549879 h 1426365"/>
              <a:gd name="connsiteX1" fmla="*/ 1112969 w 1426087"/>
              <a:gd name="connsiteY1" fmla="*/ 465059 h 1426365"/>
              <a:gd name="connsiteX2" fmla="*/ 1018653 w 1426087"/>
              <a:gd name="connsiteY2" fmla="*/ 490958 h 1426365"/>
              <a:gd name="connsiteX3" fmla="*/ 1090930 w 1426087"/>
              <a:gd name="connsiteY3" fmla="*/ 400069 h 1426365"/>
              <a:gd name="connsiteX4" fmla="*/ 986684 w 1426087"/>
              <a:gd name="connsiteY4" fmla="*/ 439981 h 1426365"/>
              <a:gd name="connsiteX5" fmla="*/ 866786 w 1426087"/>
              <a:gd name="connsiteY5" fmla="*/ 388166 h 1426365"/>
              <a:gd name="connsiteX6" fmla="*/ 702802 w 1426087"/>
              <a:gd name="connsiteY6" fmla="*/ 552178 h 1426365"/>
              <a:gd name="connsiteX7" fmla="*/ 706977 w 1426087"/>
              <a:gd name="connsiteY7" fmla="*/ 589687 h 1426365"/>
              <a:gd name="connsiteX8" fmla="*/ 368786 w 1426087"/>
              <a:gd name="connsiteY8" fmla="*/ 418145 h 1426365"/>
              <a:gd name="connsiteX9" fmla="*/ 346540 w 1426087"/>
              <a:gd name="connsiteY9" fmla="*/ 500674 h 1426365"/>
              <a:gd name="connsiteX10" fmla="*/ 419543 w 1426087"/>
              <a:gd name="connsiteY10" fmla="*/ 637327 h 1426365"/>
              <a:gd name="connsiteX11" fmla="*/ 345183 w 1426087"/>
              <a:gd name="connsiteY11" fmla="*/ 616745 h 1426365"/>
              <a:gd name="connsiteX12" fmla="*/ 345183 w 1426087"/>
              <a:gd name="connsiteY12" fmla="*/ 618836 h 1426365"/>
              <a:gd name="connsiteX13" fmla="*/ 476791 w 1426087"/>
              <a:gd name="connsiteY13" fmla="*/ 779815 h 1426365"/>
              <a:gd name="connsiteX14" fmla="*/ 433544 w 1426087"/>
              <a:gd name="connsiteY14" fmla="*/ 785564 h 1426365"/>
              <a:gd name="connsiteX15" fmla="*/ 402742 w 1426087"/>
              <a:gd name="connsiteY15" fmla="*/ 782642 h 1426365"/>
              <a:gd name="connsiteX16" fmla="*/ 556061 w 1426087"/>
              <a:gd name="connsiteY16" fmla="*/ 896620 h 1426365"/>
              <a:gd name="connsiteX17" fmla="*/ 352296 w 1426087"/>
              <a:gd name="connsiteY17" fmla="*/ 966926 h 1426365"/>
              <a:gd name="connsiteX18" fmla="*/ 313128 w 1426087"/>
              <a:gd name="connsiteY18" fmla="*/ 964627 h 1426365"/>
              <a:gd name="connsiteX19" fmla="*/ 564738 w 1426087"/>
              <a:gd name="connsiteY19" fmla="*/ 1038278 h 1426365"/>
              <a:gd name="connsiteX20" fmla="*/ 1031608 w 1426087"/>
              <a:gd name="connsiteY20" fmla="*/ 571300 h 1426365"/>
              <a:gd name="connsiteX21" fmla="*/ 1031080 w 1426087"/>
              <a:gd name="connsiteY21" fmla="*/ 549879 h 1426365"/>
              <a:gd name="connsiteX22" fmla="*/ 713044 w 1426087"/>
              <a:gd name="connsiteY22" fmla="*/ 0 h 1426365"/>
              <a:gd name="connsiteX23" fmla="*/ 1426088 w 1426087"/>
              <a:gd name="connsiteY23" fmla="*/ 713261 h 1426365"/>
              <a:gd name="connsiteX24" fmla="*/ 713044 w 1426087"/>
              <a:gd name="connsiteY24" fmla="*/ 1426366 h 1426365"/>
              <a:gd name="connsiteX25" fmla="*/ 0 w 1426087"/>
              <a:gd name="connsiteY25" fmla="*/ 713261 h 1426365"/>
              <a:gd name="connsiteX26" fmla="*/ 713044 w 1426087"/>
              <a:gd name="connsiteY26" fmla="*/ 0 h 14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26087" h="1426365">
                <a:moveTo>
                  <a:pt x="1031080" y="549879"/>
                </a:moveTo>
                <a:cubicBezTo>
                  <a:pt x="1063248" y="526902"/>
                  <a:pt x="1091034" y="497960"/>
                  <a:pt x="1112969" y="465059"/>
                </a:cubicBezTo>
                <a:cubicBezTo>
                  <a:pt x="1083618" y="478216"/>
                  <a:pt x="1051866" y="486990"/>
                  <a:pt x="1018653" y="490958"/>
                </a:cubicBezTo>
                <a:cubicBezTo>
                  <a:pt x="1052600" y="470591"/>
                  <a:pt x="1078502" y="438520"/>
                  <a:pt x="1090930" y="400069"/>
                </a:cubicBezTo>
                <a:cubicBezTo>
                  <a:pt x="1059177" y="418880"/>
                  <a:pt x="1024089" y="432564"/>
                  <a:pt x="986684" y="439981"/>
                </a:cubicBezTo>
                <a:cubicBezTo>
                  <a:pt x="956711" y="408013"/>
                  <a:pt x="914104" y="388166"/>
                  <a:pt x="866786" y="388166"/>
                </a:cubicBezTo>
                <a:cubicBezTo>
                  <a:pt x="776229" y="388166"/>
                  <a:pt x="702802" y="461713"/>
                  <a:pt x="702802" y="552178"/>
                </a:cubicBezTo>
                <a:cubicBezTo>
                  <a:pt x="702802" y="565137"/>
                  <a:pt x="704159" y="577671"/>
                  <a:pt x="706977" y="589687"/>
                </a:cubicBezTo>
                <a:cubicBezTo>
                  <a:pt x="570675" y="582893"/>
                  <a:pt x="449628" y="517497"/>
                  <a:pt x="368786" y="418145"/>
                </a:cubicBezTo>
                <a:cubicBezTo>
                  <a:pt x="354681" y="442384"/>
                  <a:pt x="346540" y="470583"/>
                  <a:pt x="346540" y="500674"/>
                </a:cubicBezTo>
                <a:cubicBezTo>
                  <a:pt x="346540" y="557616"/>
                  <a:pt x="375570" y="607962"/>
                  <a:pt x="419543" y="637327"/>
                </a:cubicBezTo>
                <a:cubicBezTo>
                  <a:pt x="392708" y="636489"/>
                  <a:pt x="367325" y="629072"/>
                  <a:pt x="345183" y="616745"/>
                </a:cubicBezTo>
                <a:cubicBezTo>
                  <a:pt x="345183" y="617367"/>
                  <a:pt x="345183" y="618205"/>
                  <a:pt x="345183" y="618836"/>
                </a:cubicBezTo>
                <a:cubicBezTo>
                  <a:pt x="345183" y="698435"/>
                  <a:pt x="401688" y="764774"/>
                  <a:pt x="476791" y="779815"/>
                </a:cubicBezTo>
                <a:cubicBezTo>
                  <a:pt x="463110" y="783584"/>
                  <a:pt x="448582" y="785564"/>
                  <a:pt x="433544" y="785564"/>
                </a:cubicBezTo>
                <a:cubicBezTo>
                  <a:pt x="423104" y="785564"/>
                  <a:pt x="412767" y="784518"/>
                  <a:pt x="402742" y="782642"/>
                </a:cubicBezTo>
                <a:cubicBezTo>
                  <a:pt x="423631" y="847830"/>
                  <a:pt x="484310" y="895254"/>
                  <a:pt x="556061" y="896620"/>
                </a:cubicBezTo>
                <a:cubicBezTo>
                  <a:pt x="499876" y="940595"/>
                  <a:pt x="429059" y="966926"/>
                  <a:pt x="352296" y="966926"/>
                </a:cubicBezTo>
                <a:cubicBezTo>
                  <a:pt x="339029" y="966926"/>
                  <a:pt x="325970" y="966088"/>
                  <a:pt x="313128" y="964627"/>
                </a:cubicBezTo>
                <a:cubicBezTo>
                  <a:pt x="385716" y="1011221"/>
                  <a:pt x="471986" y="1038278"/>
                  <a:pt x="564738" y="1038278"/>
                </a:cubicBezTo>
                <a:cubicBezTo>
                  <a:pt x="866578" y="1038278"/>
                  <a:pt x="1031608" y="788287"/>
                  <a:pt x="1031608" y="571300"/>
                </a:cubicBezTo>
                <a:cubicBezTo>
                  <a:pt x="1031599" y="564082"/>
                  <a:pt x="1031392" y="556985"/>
                  <a:pt x="1031080" y="549879"/>
                </a:cubicBezTo>
                <a:close/>
                <a:moveTo>
                  <a:pt x="713044" y="0"/>
                </a:moveTo>
                <a:cubicBezTo>
                  <a:pt x="1106175" y="0"/>
                  <a:pt x="1426088" y="319943"/>
                  <a:pt x="1426088" y="713261"/>
                </a:cubicBezTo>
                <a:cubicBezTo>
                  <a:pt x="1426088" y="1106483"/>
                  <a:pt x="1106175" y="1426366"/>
                  <a:pt x="713044" y="1426366"/>
                </a:cubicBezTo>
                <a:cubicBezTo>
                  <a:pt x="319912" y="1426366"/>
                  <a:pt x="0" y="1106483"/>
                  <a:pt x="0" y="713261"/>
                </a:cubicBezTo>
                <a:cubicBezTo>
                  <a:pt x="0" y="319943"/>
                  <a:pt x="319912" y="0"/>
                  <a:pt x="713044" y="0"/>
                </a:cubicBezTo>
                <a:close/>
              </a:path>
            </a:pathLst>
          </a:custGeom>
          <a:solidFill>
            <a:schemeClr val="accent1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Montserrat" pitchFamily="2" charset="77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F9197DD-3C0B-3E44-8EB6-8CE2408A1978}"/>
              </a:ext>
            </a:extLst>
          </p:cNvPr>
          <p:cNvSpPr/>
          <p:nvPr userDrawn="1"/>
        </p:nvSpPr>
        <p:spPr>
          <a:xfrm>
            <a:off x="9325274" y="417701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10.10.17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C53E5A5-B60B-1C4C-B497-0C738BE75A99}"/>
              </a:ext>
            </a:extLst>
          </p:cNvPr>
          <p:cNvSpPr/>
          <p:nvPr userDrawn="1"/>
        </p:nvSpPr>
        <p:spPr>
          <a:xfrm>
            <a:off x="10869675" y="413616"/>
            <a:ext cx="844676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#OEC19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3E25A15-C92B-754D-9BD7-3FD19375D99A}"/>
              </a:ext>
            </a:extLst>
          </p:cNvPr>
          <p:cNvSpPr/>
          <p:nvPr userDrawn="1"/>
        </p:nvSpPr>
        <p:spPr>
          <a:xfrm>
            <a:off x="9325273" y="163333"/>
            <a:ext cx="2389971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12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Osservatorio Internet Media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5762D83-C8B2-7046-86F7-1485F6A4E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5020" y="6300649"/>
            <a:ext cx="2743200" cy="4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CLUS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3ED267E-BDE2-8A4E-A902-14CA49684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012" y="2397005"/>
            <a:ext cx="5954848" cy="1369971"/>
          </a:xfrm>
          <a:prstGeom prst="rect">
            <a:avLst/>
          </a:prstGeom>
        </p:spPr>
        <p:txBody>
          <a:bodyPr lIns="0" tIns="144000" rIns="0" bIns="0"/>
          <a:lstStyle>
            <a:lvl1pPr algn="l">
              <a:defRPr sz="2667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37" name="Segnaposto testo 8">
            <a:extLst>
              <a:ext uri="{FF2B5EF4-FFF2-40B4-BE49-F238E27FC236}">
                <a16:creationId xmlns:a16="http://schemas.microsoft.com/office/drawing/2014/main" id="{F1175027-2715-C94D-B66B-BF68CA41C3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3012" y="2109005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733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Webinar/Workshop</a:t>
            </a:r>
          </a:p>
        </p:txBody>
      </p:sp>
      <p:sp>
        <p:nvSpPr>
          <p:cNvPr id="46" name="Elemento grafico 6">
            <a:extLst>
              <a:ext uri="{FF2B5EF4-FFF2-40B4-BE49-F238E27FC236}">
                <a16:creationId xmlns:a16="http://schemas.microsoft.com/office/drawing/2014/main" id="{9D51FFD6-515A-624F-B793-076CFEF54E79}"/>
              </a:ext>
            </a:extLst>
          </p:cNvPr>
          <p:cNvSpPr/>
          <p:nvPr userDrawn="1"/>
        </p:nvSpPr>
        <p:spPr>
          <a:xfrm>
            <a:off x="5438012" y="1859097"/>
            <a:ext cx="195000" cy="201743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Montserrat" pitchFamily="2" charset="77"/>
            </a:endParaRPr>
          </a:p>
        </p:txBody>
      </p:sp>
      <p:sp>
        <p:nvSpPr>
          <p:cNvPr id="50" name="Segnaposto testo 8">
            <a:extLst>
              <a:ext uri="{FF2B5EF4-FFF2-40B4-BE49-F238E27FC236}">
                <a16:creationId xmlns:a16="http://schemas.microsoft.com/office/drawing/2014/main" id="{076EBB1A-C496-8E4D-B770-DAB80FD3EA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3012" y="1815967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467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Data</a:t>
            </a:r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5871D5E6-8DC5-5A4C-8C35-49A992E8A38B}"/>
              </a:ext>
            </a:extLst>
          </p:cNvPr>
          <p:cNvGrpSpPr/>
          <p:nvPr userDrawn="1"/>
        </p:nvGrpSpPr>
        <p:grpSpPr>
          <a:xfrm>
            <a:off x="5438012" y="2155483"/>
            <a:ext cx="195000" cy="195047"/>
            <a:chOff x="3803534" y="2472339"/>
            <a:chExt cx="172493" cy="1725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4" name="Figura a mano libera 53">
              <a:extLst>
                <a:ext uri="{FF2B5EF4-FFF2-40B4-BE49-F238E27FC236}">
                  <a16:creationId xmlns:a16="http://schemas.microsoft.com/office/drawing/2014/main" id="{3FD372A5-43DB-1148-BED3-FA530493AC4F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55" name="Figura a mano libera 54">
              <a:extLst>
                <a:ext uri="{FF2B5EF4-FFF2-40B4-BE49-F238E27FC236}">
                  <a16:creationId xmlns:a16="http://schemas.microsoft.com/office/drawing/2014/main" id="{FC25D8CF-9498-9548-A76F-9DE75008729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39EE79E7-9AC9-EC47-B0CF-70C460D22507}"/>
              </a:ext>
            </a:extLst>
          </p:cNvPr>
          <p:cNvGrpSpPr/>
          <p:nvPr userDrawn="1"/>
        </p:nvGrpSpPr>
        <p:grpSpPr>
          <a:xfrm>
            <a:off x="1394845" y="2157611"/>
            <a:ext cx="2587200" cy="2587200"/>
            <a:chOff x="3803534" y="2472339"/>
            <a:chExt cx="172493" cy="172534"/>
          </a:xfrm>
          <a:solidFill>
            <a:schemeClr val="bg1"/>
          </a:solidFill>
        </p:grpSpPr>
        <p:sp>
          <p:nvSpPr>
            <p:cNvPr id="73" name="Figura a mano libera 72">
              <a:extLst>
                <a:ext uri="{FF2B5EF4-FFF2-40B4-BE49-F238E27FC236}">
                  <a16:creationId xmlns:a16="http://schemas.microsoft.com/office/drawing/2014/main" id="{EB95A983-CA95-A042-B456-6B2112E5C6CC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74" name="Figura a mano libera 73">
              <a:extLst>
                <a:ext uri="{FF2B5EF4-FFF2-40B4-BE49-F238E27FC236}">
                  <a16:creationId xmlns:a16="http://schemas.microsoft.com/office/drawing/2014/main" id="{BD3E3C59-4B9A-2842-93F6-4CA0874BF72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0943723-A985-B846-9A2A-C03A7B6B671B}"/>
              </a:ext>
            </a:extLst>
          </p:cNvPr>
          <p:cNvCxnSpPr>
            <a:cxnSpLocks/>
          </p:cNvCxnSpPr>
          <p:nvPr userDrawn="1"/>
        </p:nvCxnSpPr>
        <p:spPr>
          <a:xfrm>
            <a:off x="0" y="-210727"/>
            <a:ext cx="412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D845823E-3631-E74A-BCB3-0945352BE6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7276" y="604819"/>
            <a:ext cx="4053016" cy="49446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D215708-7F05-3B4E-B9F6-293F8E7634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22432" y="527101"/>
            <a:ext cx="12192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LU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5" y="17502"/>
            <a:ext cx="10158699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pic>
        <p:nvPicPr>
          <p:cNvPr id="18" name="Immagine 17" descr="Immagine che contiene segnale, disegnando, stella&#10;&#10;Descrizione generata automaticamente">
            <a:extLst>
              <a:ext uri="{FF2B5EF4-FFF2-40B4-BE49-F238E27FC236}">
                <a16:creationId xmlns:a16="http://schemas.microsoft.com/office/drawing/2014/main" id="{2F42B086-81E2-6844-8969-D08C3EC7E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783" b="14608"/>
          <a:stretch/>
        </p:blipFill>
        <p:spPr>
          <a:xfrm>
            <a:off x="61519" y="6259282"/>
            <a:ext cx="3211567" cy="537807"/>
          </a:xfrm>
          <a:prstGeom prst="rect">
            <a:avLst/>
          </a:prstGeom>
        </p:spPr>
      </p:pic>
      <p:pic>
        <p:nvPicPr>
          <p:cNvPr id="19" name="Immagine 1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469044C6-7D4B-A940-B7D4-5A0BA94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2702" y="6288184"/>
            <a:ext cx="909092" cy="480000"/>
          </a:xfrm>
          <a:prstGeom prst="rect">
            <a:avLst/>
          </a:prstGeom>
        </p:spPr>
      </p:pic>
      <p:sp>
        <p:nvSpPr>
          <p:cNvPr id="20" name="Elemento grafico 6">
            <a:extLst>
              <a:ext uri="{FF2B5EF4-FFF2-40B4-BE49-F238E27FC236}">
                <a16:creationId xmlns:a16="http://schemas.microsoft.com/office/drawing/2014/main" id="{6E763712-5BAA-EA49-9DCC-39186DC3396B}"/>
              </a:ext>
            </a:extLst>
          </p:cNvPr>
          <p:cNvSpPr/>
          <p:nvPr userDrawn="1"/>
        </p:nvSpPr>
        <p:spPr>
          <a:xfrm>
            <a:off x="10909901" y="432306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DB981600-7678-4D45-8FDD-2BEEB06AF02A}"/>
              </a:ext>
            </a:extLst>
          </p:cNvPr>
          <p:cNvGrpSpPr/>
          <p:nvPr userDrawn="1"/>
        </p:nvGrpSpPr>
        <p:grpSpPr>
          <a:xfrm>
            <a:off x="10909901" y="191979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30" name="Figura a mano libera 29">
              <a:extLst>
                <a:ext uri="{FF2B5EF4-FFF2-40B4-BE49-F238E27FC236}">
                  <a16:creationId xmlns:a16="http://schemas.microsoft.com/office/drawing/2014/main" id="{2264C7BD-DDE3-DB4A-94B0-9D44285BAA59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31" name="Figura a mano libera 30">
              <a:extLst>
                <a:ext uri="{FF2B5EF4-FFF2-40B4-BE49-F238E27FC236}">
                  <a16:creationId xmlns:a16="http://schemas.microsoft.com/office/drawing/2014/main" id="{A46541D4-27B4-D14C-A543-D1DD46C6A56F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32" name="Rettangolo 31">
            <a:extLst>
              <a:ext uri="{FF2B5EF4-FFF2-40B4-BE49-F238E27FC236}">
                <a16:creationId xmlns:a16="http://schemas.microsoft.com/office/drawing/2014/main" id="{C1409183-FB00-A242-B54F-1B935748268A}"/>
              </a:ext>
            </a:extLst>
          </p:cNvPr>
          <p:cNvSpPr/>
          <p:nvPr userDrawn="1"/>
        </p:nvSpPr>
        <p:spPr>
          <a:xfrm>
            <a:off x="11064646" y="417701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21.04.20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D95636DE-7DED-8145-92F9-1B23C134ACC7}"/>
              </a:ext>
            </a:extLst>
          </p:cNvPr>
          <p:cNvSpPr/>
          <p:nvPr userDrawn="1"/>
        </p:nvSpPr>
        <p:spPr>
          <a:xfrm>
            <a:off x="11064645" y="163333"/>
            <a:ext cx="1127355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12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396078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POLIHU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3ED267E-BDE2-8A4E-A902-14CA49684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012" y="2397005"/>
            <a:ext cx="5954848" cy="1369971"/>
          </a:xfrm>
          <a:prstGeom prst="rect">
            <a:avLst/>
          </a:prstGeom>
        </p:spPr>
        <p:txBody>
          <a:bodyPr lIns="0" tIns="144000" rIns="0" bIns="0"/>
          <a:lstStyle>
            <a:lvl1pPr algn="l">
              <a:defRPr sz="2667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1AA98-5370-3341-AEA7-E5C1D4258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8011" y="3766976"/>
            <a:ext cx="5954848" cy="1051915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buNone/>
              <a:defRPr sz="1733">
                <a:solidFill>
                  <a:schemeClr val="bg1"/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37" name="Segnaposto testo 8">
            <a:extLst>
              <a:ext uri="{FF2B5EF4-FFF2-40B4-BE49-F238E27FC236}">
                <a16:creationId xmlns:a16="http://schemas.microsoft.com/office/drawing/2014/main" id="{F1175027-2715-C94D-B66B-BF68CA41C3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3012" y="2109005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733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Osservatorio</a:t>
            </a:r>
          </a:p>
        </p:txBody>
      </p:sp>
      <p:sp>
        <p:nvSpPr>
          <p:cNvPr id="46" name="Elemento grafico 6">
            <a:extLst>
              <a:ext uri="{FF2B5EF4-FFF2-40B4-BE49-F238E27FC236}">
                <a16:creationId xmlns:a16="http://schemas.microsoft.com/office/drawing/2014/main" id="{9D51FFD6-515A-624F-B793-076CFEF54E79}"/>
              </a:ext>
            </a:extLst>
          </p:cNvPr>
          <p:cNvSpPr/>
          <p:nvPr userDrawn="1"/>
        </p:nvSpPr>
        <p:spPr>
          <a:xfrm>
            <a:off x="5438012" y="1859097"/>
            <a:ext cx="195000" cy="201743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Montserrat" pitchFamily="2" charset="77"/>
            </a:endParaRPr>
          </a:p>
        </p:txBody>
      </p:sp>
      <p:sp>
        <p:nvSpPr>
          <p:cNvPr id="50" name="Segnaposto testo 8">
            <a:extLst>
              <a:ext uri="{FF2B5EF4-FFF2-40B4-BE49-F238E27FC236}">
                <a16:creationId xmlns:a16="http://schemas.microsoft.com/office/drawing/2014/main" id="{076EBB1A-C496-8E4D-B770-DAB80FD3EA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3012" y="1815967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467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Data</a:t>
            </a:r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5871D5E6-8DC5-5A4C-8C35-49A992E8A38B}"/>
              </a:ext>
            </a:extLst>
          </p:cNvPr>
          <p:cNvGrpSpPr/>
          <p:nvPr userDrawn="1"/>
        </p:nvGrpSpPr>
        <p:grpSpPr>
          <a:xfrm>
            <a:off x="5438012" y="2155483"/>
            <a:ext cx="195000" cy="195047"/>
            <a:chOff x="3803534" y="2472339"/>
            <a:chExt cx="172493" cy="1725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4" name="Figura a mano libera 53">
              <a:extLst>
                <a:ext uri="{FF2B5EF4-FFF2-40B4-BE49-F238E27FC236}">
                  <a16:creationId xmlns:a16="http://schemas.microsoft.com/office/drawing/2014/main" id="{3FD372A5-43DB-1148-BED3-FA530493AC4F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55" name="Figura a mano libera 54">
              <a:extLst>
                <a:ext uri="{FF2B5EF4-FFF2-40B4-BE49-F238E27FC236}">
                  <a16:creationId xmlns:a16="http://schemas.microsoft.com/office/drawing/2014/main" id="{FC25D8CF-9498-9548-A76F-9DE75008729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39EE79E7-9AC9-EC47-B0CF-70C460D22507}"/>
              </a:ext>
            </a:extLst>
          </p:cNvPr>
          <p:cNvGrpSpPr/>
          <p:nvPr userDrawn="1"/>
        </p:nvGrpSpPr>
        <p:grpSpPr>
          <a:xfrm>
            <a:off x="1394845" y="2157611"/>
            <a:ext cx="2587200" cy="2587200"/>
            <a:chOff x="3803534" y="2472339"/>
            <a:chExt cx="172493" cy="172534"/>
          </a:xfrm>
          <a:solidFill>
            <a:schemeClr val="bg1"/>
          </a:solidFill>
        </p:grpSpPr>
        <p:sp>
          <p:nvSpPr>
            <p:cNvPr id="73" name="Figura a mano libera 72">
              <a:extLst>
                <a:ext uri="{FF2B5EF4-FFF2-40B4-BE49-F238E27FC236}">
                  <a16:creationId xmlns:a16="http://schemas.microsoft.com/office/drawing/2014/main" id="{EB95A983-CA95-A042-B456-6B2112E5C6CC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74" name="Figura a mano libera 73">
              <a:extLst>
                <a:ext uri="{FF2B5EF4-FFF2-40B4-BE49-F238E27FC236}">
                  <a16:creationId xmlns:a16="http://schemas.microsoft.com/office/drawing/2014/main" id="{BD3E3C59-4B9A-2842-93F6-4CA0874BF72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0943723-A985-B846-9A2A-C03A7B6B671B}"/>
              </a:ext>
            </a:extLst>
          </p:cNvPr>
          <p:cNvCxnSpPr>
            <a:cxnSpLocks/>
          </p:cNvCxnSpPr>
          <p:nvPr userDrawn="1"/>
        </p:nvCxnSpPr>
        <p:spPr>
          <a:xfrm>
            <a:off x="0" y="-210727"/>
            <a:ext cx="412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magine 18" descr="PoliHub-BIANCO.png">
            <a:extLst>
              <a:ext uri="{FF2B5EF4-FFF2-40B4-BE49-F238E27FC236}">
                <a16:creationId xmlns:a16="http://schemas.microsoft.com/office/drawing/2014/main" id="{A41FC7B4-4C36-7240-A06C-E9A582BF8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88" y="404324"/>
            <a:ext cx="1488707" cy="89545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465BF7B-FF68-4C42-B539-FC5DB0F506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7276" y="604819"/>
            <a:ext cx="4053016" cy="4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4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OLIH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6" y="17502"/>
            <a:ext cx="839649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pic>
        <p:nvPicPr>
          <p:cNvPr id="18" name="Immagine 17" descr="Immagine che contiene segnale, disegnando, stella&#10;&#10;Descrizione generata automaticamente">
            <a:extLst>
              <a:ext uri="{FF2B5EF4-FFF2-40B4-BE49-F238E27FC236}">
                <a16:creationId xmlns:a16="http://schemas.microsoft.com/office/drawing/2014/main" id="{2F42B086-81E2-6844-8969-D08C3EC7E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783" b="14608"/>
          <a:stretch/>
        </p:blipFill>
        <p:spPr>
          <a:xfrm>
            <a:off x="61519" y="6259282"/>
            <a:ext cx="3211567" cy="537807"/>
          </a:xfrm>
          <a:prstGeom prst="rect">
            <a:avLst/>
          </a:prstGeom>
        </p:spPr>
      </p:pic>
      <p:sp>
        <p:nvSpPr>
          <p:cNvPr id="21" name="Elemento grafico 6">
            <a:extLst>
              <a:ext uri="{FF2B5EF4-FFF2-40B4-BE49-F238E27FC236}">
                <a16:creationId xmlns:a16="http://schemas.microsoft.com/office/drawing/2014/main" id="{4840F13C-A422-2A49-98D5-F485F951F4B8}"/>
              </a:ext>
            </a:extLst>
          </p:cNvPr>
          <p:cNvSpPr/>
          <p:nvPr userDrawn="1"/>
        </p:nvSpPr>
        <p:spPr>
          <a:xfrm>
            <a:off x="9170529" y="432306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7526DF7-A5A0-BF47-9773-FCCF0A0C527A}"/>
              </a:ext>
            </a:extLst>
          </p:cNvPr>
          <p:cNvGrpSpPr/>
          <p:nvPr userDrawn="1"/>
        </p:nvGrpSpPr>
        <p:grpSpPr>
          <a:xfrm>
            <a:off x="9170529" y="191979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3" name="Figura a mano libera 22">
              <a:extLst>
                <a:ext uri="{FF2B5EF4-FFF2-40B4-BE49-F238E27FC236}">
                  <a16:creationId xmlns:a16="http://schemas.microsoft.com/office/drawing/2014/main" id="{263EF1B1-C6B2-6042-9DC0-BFB5E13AAF2E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24" name="Figura a mano libera 23">
              <a:extLst>
                <a:ext uri="{FF2B5EF4-FFF2-40B4-BE49-F238E27FC236}">
                  <a16:creationId xmlns:a16="http://schemas.microsoft.com/office/drawing/2014/main" id="{C057466C-4B21-584F-84DF-6AA499420884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25" name="Elemento grafico 93">
            <a:extLst>
              <a:ext uri="{FF2B5EF4-FFF2-40B4-BE49-F238E27FC236}">
                <a16:creationId xmlns:a16="http://schemas.microsoft.com/office/drawing/2014/main" id="{E66EC570-715B-AE4B-8521-CC0194E1D131}"/>
              </a:ext>
            </a:extLst>
          </p:cNvPr>
          <p:cNvSpPr>
            <a:spLocks noChangeAspect="1"/>
          </p:cNvSpPr>
          <p:nvPr userDrawn="1"/>
        </p:nvSpPr>
        <p:spPr>
          <a:xfrm>
            <a:off x="10701677" y="428354"/>
            <a:ext cx="167999" cy="167999"/>
          </a:xfrm>
          <a:custGeom>
            <a:avLst/>
            <a:gdLst>
              <a:gd name="connsiteX0" fmla="*/ 1031080 w 1426087"/>
              <a:gd name="connsiteY0" fmla="*/ 549879 h 1426365"/>
              <a:gd name="connsiteX1" fmla="*/ 1112969 w 1426087"/>
              <a:gd name="connsiteY1" fmla="*/ 465059 h 1426365"/>
              <a:gd name="connsiteX2" fmla="*/ 1018653 w 1426087"/>
              <a:gd name="connsiteY2" fmla="*/ 490958 h 1426365"/>
              <a:gd name="connsiteX3" fmla="*/ 1090930 w 1426087"/>
              <a:gd name="connsiteY3" fmla="*/ 400069 h 1426365"/>
              <a:gd name="connsiteX4" fmla="*/ 986684 w 1426087"/>
              <a:gd name="connsiteY4" fmla="*/ 439981 h 1426365"/>
              <a:gd name="connsiteX5" fmla="*/ 866786 w 1426087"/>
              <a:gd name="connsiteY5" fmla="*/ 388166 h 1426365"/>
              <a:gd name="connsiteX6" fmla="*/ 702802 w 1426087"/>
              <a:gd name="connsiteY6" fmla="*/ 552178 h 1426365"/>
              <a:gd name="connsiteX7" fmla="*/ 706977 w 1426087"/>
              <a:gd name="connsiteY7" fmla="*/ 589687 h 1426365"/>
              <a:gd name="connsiteX8" fmla="*/ 368786 w 1426087"/>
              <a:gd name="connsiteY8" fmla="*/ 418145 h 1426365"/>
              <a:gd name="connsiteX9" fmla="*/ 346540 w 1426087"/>
              <a:gd name="connsiteY9" fmla="*/ 500674 h 1426365"/>
              <a:gd name="connsiteX10" fmla="*/ 419543 w 1426087"/>
              <a:gd name="connsiteY10" fmla="*/ 637327 h 1426365"/>
              <a:gd name="connsiteX11" fmla="*/ 345183 w 1426087"/>
              <a:gd name="connsiteY11" fmla="*/ 616745 h 1426365"/>
              <a:gd name="connsiteX12" fmla="*/ 345183 w 1426087"/>
              <a:gd name="connsiteY12" fmla="*/ 618836 h 1426365"/>
              <a:gd name="connsiteX13" fmla="*/ 476791 w 1426087"/>
              <a:gd name="connsiteY13" fmla="*/ 779815 h 1426365"/>
              <a:gd name="connsiteX14" fmla="*/ 433544 w 1426087"/>
              <a:gd name="connsiteY14" fmla="*/ 785564 h 1426365"/>
              <a:gd name="connsiteX15" fmla="*/ 402742 w 1426087"/>
              <a:gd name="connsiteY15" fmla="*/ 782642 h 1426365"/>
              <a:gd name="connsiteX16" fmla="*/ 556061 w 1426087"/>
              <a:gd name="connsiteY16" fmla="*/ 896620 h 1426365"/>
              <a:gd name="connsiteX17" fmla="*/ 352296 w 1426087"/>
              <a:gd name="connsiteY17" fmla="*/ 966926 h 1426365"/>
              <a:gd name="connsiteX18" fmla="*/ 313128 w 1426087"/>
              <a:gd name="connsiteY18" fmla="*/ 964627 h 1426365"/>
              <a:gd name="connsiteX19" fmla="*/ 564738 w 1426087"/>
              <a:gd name="connsiteY19" fmla="*/ 1038278 h 1426365"/>
              <a:gd name="connsiteX20" fmla="*/ 1031608 w 1426087"/>
              <a:gd name="connsiteY20" fmla="*/ 571300 h 1426365"/>
              <a:gd name="connsiteX21" fmla="*/ 1031080 w 1426087"/>
              <a:gd name="connsiteY21" fmla="*/ 549879 h 1426365"/>
              <a:gd name="connsiteX22" fmla="*/ 713044 w 1426087"/>
              <a:gd name="connsiteY22" fmla="*/ 0 h 1426365"/>
              <a:gd name="connsiteX23" fmla="*/ 1426088 w 1426087"/>
              <a:gd name="connsiteY23" fmla="*/ 713261 h 1426365"/>
              <a:gd name="connsiteX24" fmla="*/ 713044 w 1426087"/>
              <a:gd name="connsiteY24" fmla="*/ 1426366 h 1426365"/>
              <a:gd name="connsiteX25" fmla="*/ 0 w 1426087"/>
              <a:gd name="connsiteY25" fmla="*/ 713261 h 1426365"/>
              <a:gd name="connsiteX26" fmla="*/ 713044 w 1426087"/>
              <a:gd name="connsiteY26" fmla="*/ 0 h 14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26087" h="1426365">
                <a:moveTo>
                  <a:pt x="1031080" y="549879"/>
                </a:moveTo>
                <a:cubicBezTo>
                  <a:pt x="1063248" y="526902"/>
                  <a:pt x="1091034" y="497960"/>
                  <a:pt x="1112969" y="465059"/>
                </a:cubicBezTo>
                <a:cubicBezTo>
                  <a:pt x="1083618" y="478216"/>
                  <a:pt x="1051866" y="486990"/>
                  <a:pt x="1018653" y="490958"/>
                </a:cubicBezTo>
                <a:cubicBezTo>
                  <a:pt x="1052600" y="470591"/>
                  <a:pt x="1078502" y="438520"/>
                  <a:pt x="1090930" y="400069"/>
                </a:cubicBezTo>
                <a:cubicBezTo>
                  <a:pt x="1059177" y="418880"/>
                  <a:pt x="1024089" y="432564"/>
                  <a:pt x="986684" y="439981"/>
                </a:cubicBezTo>
                <a:cubicBezTo>
                  <a:pt x="956711" y="408013"/>
                  <a:pt x="914104" y="388166"/>
                  <a:pt x="866786" y="388166"/>
                </a:cubicBezTo>
                <a:cubicBezTo>
                  <a:pt x="776229" y="388166"/>
                  <a:pt x="702802" y="461713"/>
                  <a:pt x="702802" y="552178"/>
                </a:cubicBezTo>
                <a:cubicBezTo>
                  <a:pt x="702802" y="565137"/>
                  <a:pt x="704159" y="577671"/>
                  <a:pt x="706977" y="589687"/>
                </a:cubicBezTo>
                <a:cubicBezTo>
                  <a:pt x="570675" y="582893"/>
                  <a:pt x="449628" y="517497"/>
                  <a:pt x="368786" y="418145"/>
                </a:cubicBezTo>
                <a:cubicBezTo>
                  <a:pt x="354681" y="442384"/>
                  <a:pt x="346540" y="470583"/>
                  <a:pt x="346540" y="500674"/>
                </a:cubicBezTo>
                <a:cubicBezTo>
                  <a:pt x="346540" y="557616"/>
                  <a:pt x="375570" y="607962"/>
                  <a:pt x="419543" y="637327"/>
                </a:cubicBezTo>
                <a:cubicBezTo>
                  <a:pt x="392708" y="636489"/>
                  <a:pt x="367325" y="629072"/>
                  <a:pt x="345183" y="616745"/>
                </a:cubicBezTo>
                <a:cubicBezTo>
                  <a:pt x="345183" y="617367"/>
                  <a:pt x="345183" y="618205"/>
                  <a:pt x="345183" y="618836"/>
                </a:cubicBezTo>
                <a:cubicBezTo>
                  <a:pt x="345183" y="698435"/>
                  <a:pt x="401688" y="764774"/>
                  <a:pt x="476791" y="779815"/>
                </a:cubicBezTo>
                <a:cubicBezTo>
                  <a:pt x="463110" y="783584"/>
                  <a:pt x="448582" y="785564"/>
                  <a:pt x="433544" y="785564"/>
                </a:cubicBezTo>
                <a:cubicBezTo>
                  <a:pt x="423104" y="785564"/>
                  <a:pt x="412767" y="784518"/>
                  <a:pt x="402742" y="782642"/>
                </a:cubicBezTo>
                <a:cubicBezTo>
                  <a:pt x="423631" y="847830"/>
                  <a:pt x="484310" y="895254"/>
                  <a:pt x="556061" y="896620"/>
                </a:cubicBezTo>
                <a:cubicBezTo>
                  <a:pt x="499876" y="940595"/>
                  <a:pt x="429059" y="966926"/>
                  <a:pt x="352296" y="966926"/>
                </a:cubicBezTo>
                <a:cubicBezTo>
                  <a:pt x="339029" y="966926"/>
                  <a:pt x="325970" y="966088"/>
                  <a:pt x="313128" y="964627"/>
                </a:cubicBezTo>
                <a:cubicBezTo>
                  <a:pt x="385716" y="1011221"/>
                  <a:pt x="471986" y="1038278"/>
                  <a:pt x="564738" y="1038278"/>
                </a:cubicBezTo>
                <a:cubicBezTo>
                  <a:pt x="866578" y="1038278"/>
                  <a:pt x="1031608" y="788287"/>
                  <a:pt x="1031608" y="571300"/>
                </a:cubicBezTo>
                <a:cubicBezTo>
                  <a:pt x="1031599" y="564082"/>
                  <a:pt x="1031392" y="556985"/>
                  <a:pt x="1031080" y="549879"/>
                </a:cubicBezTo>
                <a:close/>
                <a:moveTo>
                  <a:pt x="713044" y="0"/>
                </a:moveTo>
                <a:cubicBezTo>
                  <a:pt x="1106175" y="0"/>
                  <a:pt x="1426088" y="319943"/>
                  <a:pt x="1426088" y="713261"/>
                </a:cubicBezTo>
                <a:cubicBezTo>
                  <a:pt x="1426088" y="1106483"/>
                  <a:pt x="1106175" y="1426366"/>
                  <a:pt x="713044" y="1426366"/>
                </a:cubicBezTo>
                <a:cubicBezTo>
                  <a:pt x="319912" y="1426366"/>
                  <a:pt x="0" y="1106483"/>
                  <a:pt x="0" y="713261"/>
                </a:cubicBezTo>
                <a:cubicBezTo>
                  <a:pt x="0" y="319943"/>
                  <a:pt x="319912" y="0"/>
                  <a:pt x="713044" y="0"/>
                </a:cubicBezTo>
                <a:close/>
              </a:path>
            </a:pathLst>
          </a:custGeom>
          <a:solidFill>
            <a:schemeClr val="accent1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Montserrat" pitchFamily="2" charset="77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F9197DD-3C0B-3E44-8EB6-8CE2408A1978}"/>
              </a:ext>
            </a:extLst>
          </p:cNvPr>
          <p:cNvSpPr/>
          <p:nvPr userDrawn="1"/>
        </p:nvSpPr>
        <p:spPr>
          <a:xfrm>
            <a:off x="9325274" y="417701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10.10.17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C53E5A5-B60B-1C4C-B497-0C738BE75A99}"/>
              </a:ext>
            </a:extLst>
          </p:cNvPr>
          <p:cNvSpPr/>
          <p:nvPr userDrawn="1"/>
        </p:nvSpPr>
        <p:spPr>
          <a:xfrm>
            <a:off x="10869675" y="413616"/>
            <a:ext cx="844676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#OEC19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3E25A15-C92B-754D-9BD7-3FD19375D99A}"/>
              </a:ext>
            </a:extLst>
          </p:cNvPr>
          <p:cNvSpPr/>
          <p:nvPr userDrawn="1"/>
        </p:nvSpPr>
        <p:spPr>
          <a:xfrm>
            <a:off x="9325273" y="163333"/>
            <a:ext cx="2389971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12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Osservatorio Internet Media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E707D28F-97AE-274E-9003-0CD7D031B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963" b="2420"/>
          <a:stretch/>
        </p:blipFill>
        <p:spPr>
          <a:xfrm>
            <a:off x="3233475" y="6167717"/>
            <a:ext cx="1567543" cy="6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1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CEF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3ED267E-BDE2-8A4E-A902-14CA49684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012" y="2397005"/>
            <a:ext cx="5954848" cy="1369971"/>
          </a:xfrm>
          <a:prstGeom prst="rect">
            <a:avLst/>
          </a:prstGeom>
        </p:spPr>
        <p:txBody>
          <a:bodyPr lIns="0" tIns="144000" rIns="0" bIns="0"/>
          <a:lstStyle>
            <a:lvl1pPr algn="l">
              <a:defRPr sz="2667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1AA98-5370-3341-AEA7-E5C1D4258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8011" y="3766976"/>
            <a:ext cx="5954848" cy="1051915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buNone/>
              <a:defRPr sz="1733">
                <a:solidFill>
                  <a:schemeClr val="bg1"/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37" name="Segnaposto testo 8">
            <a:extLst>
              <a:ext uri="{FF2B5EF4-FFF2-40B4-BE49-F238E27FC236}">
                <a16:creationId xmlns:a16="http://schemas.microsoft.com/office/drawing/2014/main" id="{F1175027-2715-C94D-B66B-BF68CA41C3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3012" y="2109005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733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Osservatorio</a:t>
            </a:r>
          </a:p>
        </p:txBody>
      </p:sp>
      <p:sp>
        <p:nvSpPr>
          <p:cNvPr id="46" name="Elemento grafico 6">
            <a:extLst>
              <a:ext uri="{FF2B5EF4-FFF2-40B4-BE49-F238E27FC236}">
                <a16:creationId xmlns:a16="http://schemas.microsoft.com/office/drawing/2014/main" id="{9D51FFD6-515A-624F-B793-076CFEF54E79}"/>
              </a:ext>
            </a:extLst>
          </p:cNvPr>
          <p:cNvSpPr/>
          <p:nvPr userDrawn="1"/>
        </p:nvSpPr>
        <p:spPr>
          <a:xfrm>
            <a:off x="5438012" y="1859097"/>
            <a:ext cx="195000" cy="201743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Montserrat" pitchFamily="2" charset="77"/>
            </a:endParaRPr>
          </a:p>
        </p:txBody>
      </p:sp>
      <p:sp>
        <p:nvSpPr>
          <p:cNvPr id="50" name="Segnaposto testo 8">
            <a:extLst>
              <a:ext uri="{FF2B5EF4-FFF2-40B4-BE49-F238E27FC236}">
                <a16:creationId xmlns:a16="http://schemas.microsoft.com/office/drawing/2014/main" id="{076EBB1A-C496-8E4D-B770-DAB80FD3EA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3012" y="1815967"/>
            <a:ext cx="5759848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467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Data</a:t>
            </a:r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5871D5E6-8DC5-5A4C-8C35-49A992E8A38B}"/>
              </a:ext>
            </a:extLst>
          </p:cNvPr>
          <p:cNvGrpSpPr/>
          <p:nvPr userDrawn="1"/>
        </p:nvGrpSpPr>
        <p:grpSpPr>
          <a:xfrm>
            <a:off x="5438012" y="2155483"/>
            <a:ext cx="195000" cy="195047"/>
            <a:chOff x="3803534" y="2472339"/>
            <a:chExt cx="172493" cy="1725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4" name="Figura a mano libera 53">
              <a:extLst>
                <a:ext uri="{FF2B5EF4-FFF2-40B4-BE49-F238E27FC236}">
                  <a16:creationId xmlns:a16="http://schemas.microsoft.com/office/drawing/2014/main" id="{3FD372A5-43DB-1148-BED3-FA530493AC4F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55" name="Figura a mano libera 54">
              <a:extLst>
                <a:ext uri="{FF2B5EF4-FFF2-40B4-BE49-F238E27FC236}">
                  <a16:creationId xmlns:a16="http://schemas.microsoft.com/office/drawing/2014/main" id="{FC25D8CF-9498-9548-A76F-9DE75008729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39EE79E7-9AC9-EC47-B0CF-70C460D22507}"/>
              </a:ext>
            </a:extLst>
          </p:cNvPr>
          <p:cNvGrpSpPr/>
          <p:nvPr userDrawn="1"/>
        </p:nvGrpSpPr>
        <p:grpSpPr>
          <a:xfrm>
            <a:off x="1394845" y="2157611"/>
            <a:ext cx="2587200" cy="2587200"/>
            <a:chOff x="3803534" y="2472339"/>
            <a:chExt cx="172493" cy="172534"/>
          </a:xfrm>
          <a:solidFill>
            <a:schemeClr val="bg1"/>
          </a:solidFill>
        </p:grpSpPr>
        <p:sp>
          <p:nvSpPr>
            <p:cNvPr id="73" name="Figura a mano libera 72">
              <a:extLst>
                <a:ext uri="{FF2B5EF4-FFF2-40B4-BE49-F238E27FC236}">
                  <a16:creationId xmlns:a16="http://schemas.microsoft.com/office/drawing/2014/main" id="{EB95A983-CA95-A042-B456-6B2112E5C6CC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74" name="Figura a mano libera 73">
              <a:extLst>
                <a:ext uri="{FF2B5EF4-FFF2-40B4-BE49-F238E27FC236}">
                  <a16:creationId xmlns:a16="http://schemas.microsoft.com/office/drawing/2014/main" id="{BD3E3C59-4B9A-2842-93F6-4CA0874BF72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0943723-A985-B846-9A2A-C03A7B6B671B}"/>
              </a:ext>
            </a:extLst>
          </p:cNvPr>
          <p:cNvCxnSpPr>
            <a:cxnSpLocks/>
          </p:cNvCxnSpPr>
          <p:nvPr userDrawn="1"/>
        </p:nvCxnSpPr>
        <p:spPr>
          <a:xfrm>
            <a:off x="0" y="-210727"/>
            <a:ext cx="412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magine 15" descr="cefriel.png">
            <a:extLst>
              <a:ext uri="{FF2B5EF4-FFF2-40B4-BE49-F238E27FC236}">
                <a16:creationId xmlns:a16="http://schemas.microsoft.com/office/drawing/2014/main" id="{846D130B-8453-4D49-801D-342D8BFA3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48" y="621884"/>
            <a:ext cx="1087411" cy="46033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1544E53-D7BD-8744-8763-3FB0E8063B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7276" y="604819"/>
            <a:ext cx="4053016" cy="4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55717CDD-EB08-E741-AA57-ADC186FFDF73}"/>
              </a:ext>
            </a:extLst>
          </p:cNvPr>
          <p:cNvCxnSpPr>
            <a:cxnSpLocks/>
          </p:cNvCxnSpPr>
          <p:nvPr userDrawn="1"/>
        </p:nvCxnSpPr>
        <p:spPr>
          <a:xfrm>
            <a:off x="0" y="761816"/>
            <a:ext cx="12192000" cy="0"/>
          </a:xfrm>
          <a:prstGeom prst="line">
            <a:avLst/>
          </a:prstGeom>
          <a:ln w="12700" cmpd="sng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44196058-4B14-F743-9140-B6F8AD908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4095B011-B65D-6747-8BED-A88CDCA76CD5}"/>
              </a:ext>
            </a:extLst>
          </p:cNvPr>
          <p:cNvSpPr/>
          <p:nvPr userDrawn="1"/>
        </p:nvSpPr>
        <p:spPr>
          <a:xfrm>
            <a:off x="12434273" y="1024575"/>
            <a:ext cx="751031" cy="30334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FFFFFF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076B129B-DF7A-6A4B-AEEB-E6B591B8ECAB}"/>
              </a:ext>
            </a:extLst>
          </p:cNvPr>
          <p:cNvSpPr/>
          <p:nvPr userDrawn="1"/>
        </p:nvSpPr>
        <p:spPr>
          <a:xfrm>
            <a:off x="12434272" y="1423382"/>
            <a:ext cx="747453" cy="303349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000000</a:t>
            </a:r>
          </a:p>
        </p:txBody>
      </p: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14666717-9BE2-8D42-A38F-CC58C823871B}"/>
              </a:ext>
            </a:extLst>
          </p:cNvPr>
          <p:cNvCxnSpPr/>
          <p:nvPr userDrawn="1"/>
        </p:nvCxnSpPr>
        <p:spPr>
          <a:xfrm>
            <a:off x="12434273" y="1822189"/>
            <a:ext cx="9449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cxnSp>
        <p:nvCxnSpPr>
          <p:cNvPr id="34" name="Connettore 1 33">
            <a:extLst>
              <a:ext uri="{FF2B5EF4-FFF2-40B4-BE49-F238E27FC236}">
                <a16:creationId xmlns:a16="http://schemas.microsoft.com/office/drawing/2014/main" id="{58E89F8F-7F0E-E44C-A4CE-FFAA4A0745B4}"/>
              </a:ext>
            </a:extLst>
          </p:cNvPr>
          <p:cNvCxnSpPr/>
          <p:nvPr userDrawn="1"/>
        </p:nvCxnSpPr>
        <p:spPr>
          <a:xfrm>
            <a:off x="12434273" y="2715264"/>
            <a:ext cx="9449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1BE7BBC3-CE81-4A46-8EF3-3A5C10DDAA66}"/>
              </a:ext>
            </a:extLst>
          </p:cNvPr>
          <p:cNvGrpSpPr/>
          <p:nvPr userDrawn="1"/>
        </p:nvGrpSpPr>
        <p:grpSpPr>
          <a:xfrm>
            <a:off x="12434273" y="2810725"/>
            <a:ext cx="1037583" cy="3892609"/>
            <a:chOff x="9325704" y="1438234"/>
            <a:chExt cx="778187" cy="2919457"/>
          </a:xfrm>
        </p:grpSpPr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3B8E26DA-5C2A-C84D-BA78-BDCAE17DA51E}"/>
                </a:ext>
              </a:extLst>
            </p:cNvPr>
            <p:cNvSpPr/>
            <p:nvPr userDrawn="1"/>
          </p:nvSpPr>
          <p:spPr>
            <a:xfrm>
              <a:off x="9325704" y="2036444"/>
              <a:ext cx="560590" cy="22751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017DC1</a:t>
              </a: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6EB44B5-55BD-0540-9EE4-0CD10EFB1DCF}"/>
                </a:ext>
              </a:extLst>
            </p:cNvPr>
            <p:cNvSpPr/>
            <p:nvPr userDrawn="1"/>
          </p:nvSpPr>
          <p:spPr>
            <a:xfrm>
              <a:off x="9325704" y="1438234"/>
              <a:ext cx="560591" cy="22751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002E54</a:t>
              </a:r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F971E43E-CE84-0145-B5A9-97BFF69541D4}"/>
                </a:ext>
              </a:extLst>
            </p:cNvPr>
            <p:cNvSpPr/>
            <p:nvPr userDrawn="1"/>
          </p:nvSpPr>
          <p:spPr>
            <a:xfrm>
              <a:off x="9325704" y="1737339"/>
              <a:ext cx="560590" cy="227512"/>
            </a:xfrm>
            <a:prstGeom prst="rect">
              <a:avLst/>
            </a:prstGeom>
            <a:solidFill>
              <a:srgbClr val="004890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004890</a:t>
              </a:r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1FB218D3-68A8-6C4E-8C98-6C41FE73B69F}"/>
                </a:ext>
              </a:extLst>
            </p:cNvPr>
            <p:cNvSpPr/>
            <p:nvPr userDrawn="1"/>
          </p:nvSpPr>
          <p:spPr>
            <a:xfrm>
              <a:off x="9325704" y="2634654"/>
              <a:ext cx="560590" cy="227512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00BBE6</a:t>
              </a:r>
            </a:p>
          </p:txBody>
        </p:sp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5EADF82C-A809-6B45-8277-F190ABC9EF3C}"/>
                </a:ext>
              </a:extLst>
            </p:cNvPr>
            <p:cNvSpPr/>
            <p:nvPr userDrawn="1"/>
          </p:nvSpPr>
          <p:spPr>
            <a:xfrm>
              <a:off x="9325704" y="3831074"/>
              <a:ext cx="560590" cy="227512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49BECD</a:t>
              </a:r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984CFD56-D2F6-FC49-BB0B-5CA8ED222BEF}"/>
                </a:ext>
              </a:extLst>
            </p:cNvPr>
            <p:cNvSpPr/>
            <p:nvPr userDrawn="1"/>
          </p:nvSpPr>
          <p:spPr>
            <a:xfrm>
              <a:off x="9325704" y="3531969"/>
              <a:ext cx="560591" cy="227512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00799B</a:t>
              </a:r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4517DFD2-3E98-DC4C-AC73-5DCED7E1A12A}"/>
                </a:ext>
              </a:extLst>
            </p:cNvPr>
            <p:cNvSpPr/>
            <p:nvPr userDrawn="1"/>
          </p:nvSpPr>
          <p:spPr>
            <a:xfrm>
              <a:off x="9325704" y="4130179"/>
              <a:ext cx="551979" cy="227512"/>
            </a:xfrm>
            <a:prstGeom prst="rect">
              <a:avLst/>
            </a:prstGeom>
            <a:solidFill>
              <a:srgbClr val="A0E3EA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A0E3EA</a:t>
              </a:r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04E3930-8F2F-D845-920A-CEF448DE492F}"/>
                </a:ext>
              </a:extLst>
            </p:cNvPr>
            <p:cNvSpPr/>
            <p:nvPr userDrawn="1"/>
          </p:nvSpPr>
          <p:spPr>
            <a:xfrm>
              <a:off x="9325704" y="3232864"/>
              <a:ext cx="560590" cy="227512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92E6FD</a:t>
              </a:r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EA0CA6E4-A424-964D-9758-7D309F3B349D}"/>
                </a:ext>
              </a:extLst>
            </p:cNvPr>
            <p:cNvSpPr/>
            <p:nvPr userDrawn="1"/>
          </p:nvSpPr>
          <p:spPr>
            <a:xfrm>
              <a:off x="9325704" y="2335549"/>
              <a:ext cx="560590" cy="227512"/>
            </a:xfrm>
            <a:prstGeom prst="rect">
              <a:avLst/>
            </a:prstGeom>
            <a:solidFill>
              <a:srgbClr val="0096D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0096D8</a:t>
              </a:r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1A0E645C-945A-AC46-AEBA-C081B856B269}"/>
                </a:ext>
              </a:extLst>
            </p:cNvPr>
            <p:cNvSpPr/>
            <p:nvPr userDrawn="1"/>
          </p:nvSpPr>
          <p:spPr>
            <a:xfrm>
              <a:off x="9325704" y="2933759"/>
              <a:ext cx="560590" cy="227512"/>
            </a:xfrm>
            <a:prstGeom prst="rect">
              <a:avLst/>
            </a:prstGeom>
            <a:solidFill>
              <a:srgbClr val="66D5F4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66D5F4</a:t>
              </a:r>
            </a:p>
          </p:txBody>
        </p:sp>
        <p:sp>
          <p:nvSpPr>
            <p:cNvPr id="62" name="Ovale 61">
              <a:extLst>
                <a:ext uri="{FF2B5EF4-FFF2-40B4-BE49-F238E27FC236}">
                  <a16:creationId xmlns:a16="http://schemas.microsoft.com/office/drawing/2014/main" id="{E848202C-938A-6E4C-A8AD-600FBA5BD7A8}"/>
                </a:ext>
              </a:extLst>
            </p:cNvPr>
            <p:cNvSpPr/>
            <p:nvPr userDrawn="1"/>
          </p:nvSpPr>
          <p:spPr>
            <a:xfrm>
              <a:off x="9964866" y="1482477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3" name="Ovale 72">
              <a:extLst>
                <a:ext uri="{FF2B5EF4-FFF2-40B4-BE49-F238E27FC236}">
                  <a16:creationId xmlns:a16="http://schemas.microsoft.com/office/drawing/2014/main" id="{9BA9514D-D147-A441-A1F1-221A994A8D9F}"/>
                </a:ext>
              </a:extLst>
            </p:cNvPr>
            <p:cNvSpPr/>
            <p:nvPr userDrawn="1"/>
          </p:nvSpPr>
          <p:spPr>
            <a:xfrm>
              <a:off x="9964866" y="208068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9FF1715F-549C-4746-8359-A78E8CC0D028}"/>
                </a:ext>
              </a:extLst>
            </p:cNvPr>
            <p:cNvSpPr/>
            <p:nvPr userDrawn="1"/>
          </p:nvSpPr>
          <p:spPr>
            <a:xfrm>
              <a:off x="9964866" y="267889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FCA99F34-F3ED-2D4A-9E4E-01AFF3CBCCBA}"/>
                </a:ext>
              </a:extLst>
            </p:cNvPr>
            <p:cNvSpPr/>
            <p:nvPr userDrawn="1"/>
          </p:nvSpPr>
          <p:spPr>
            <a:xfrm>
              <a:off x="9964866" y="327710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76" name="Ovale 75">
              <a:extLst>
                <a:ext uri="{FF2B5EF4-FFF2-40B4-BE49-F238E27FC236}">
                  <a16:creationId xmlns:a16="http://schemas.microsoft.com/office/drawing/2014/main" id="{0B5CFEF6-EAAB-FB43-B952-36B43715D6A0}"/>
                </a:ext>
              </a:extLst>
            </p:cNvPr>
            <p:cNvSpPr/>
            <p:nvPr userDrawn="1"/>
          </p:nvSpPr>
          <p:spPr>
            <a:xfrm>
              <a:off x="9964866" y="3576213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77" name="Ovale 76">
              <a:extLst>
                <a:ext uri="{FF2B5EF4-FFF2-40B4-BE49-F238E27FC236}">
                  <a16:creationId xmlns:a16="http://schemas.microsoft.com/office/drawing/2014/main" id="{E2AF52C1-3464-504A-8A4F-E74D563F43EC}"/>
                </a:ext>
              </a:extLst>
            </p:cNvPr>
            <p:cNvSpPr/>
            <p:nvPr userDrawn="1"/>
          </p:nvSpPr>
          <p:spPr>
            <a:xfrm>
              <a:off x="9964866" y="387531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10</a:t>
              </a:r>
            </a:p>
          </p:txBody>
        </p:sp>
      </p:grpSp>
      <p:sp>
        <p:nvSpPr>
          <p:cNvPr id="78" name="Ovale 77">
            <a:extLst>
              <a:ext uri="{FF2B5EF4-FFF2-40B4-BE49-F238E27FC236}">
                <a16:creationId xmlns:a16="http://schemas.microsoft.com/office/drawing/2014/main" id="{C892CD54-CBED-114B-952F-2527AB8BAD11}"/>
              </a:ext>
            </a:extLst>
          </p:cNvPr>
          <p:cNvSpPr/>
          <p:nvPr userDrawn="1"/>
        </p:nvSpPr>
        <p:spPr>
          <a:xfrm>
            <a:off x="13286489" y="1482374"/>
            <a:ext cx="185367" cy="185367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</a:t>
            </a:r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245A8F9A-991A-8E4C-9AC3-50424384A3C1}"/>
              </a:ext>
            </a:extLst>
          </p:cNvPr>
          <p:cNvSpPr/>
          <p:nvPr userDrawn="1"/>
        </p:nvSpPr>
        <p:spPr>
          <a:xfrm>
            <a:off x="13286489" y="2375449"/>
            <a:ext cx="185367" cy="185367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FE6E0B70-99B4-4F4B-A35E-D706E70293EF}"/>
              </a:ext>
            </a:extLst>
          </p:cNvPr>
          <p:cNvSpPr/>
          <p:nvPr userDrawn="1"/>
        </p:nvSpPr>
        <p:spPr>
          <a:xfrm>
            <a:off x="13286489" y="1976641"/>
            <a:ext cx="185367" cy="185367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3</a:t>
            </a:r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A6DBBE19-BA06-7449-846A-C3560F79CF1D}"/>
              </a:ext>
            </a:extLst>
          </p:cNvPr>
          <p:cNvSpPr/>
          <p:nvPr userDrawn="1"/>
        </p:nvSpPr>
        <p:spPr>
          <a:xfrm>
            <a:off x="13286489" y="1083567"/>
            <a:ext cx="185367" cy="185367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</a:t>
            </a:r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C962A0FC-9D8D-754A-B56D-2623509109EE}"/>
              </a:ext>
            </a:extLst>
          </p:cNvPr>
          <p:cNvSpPr/>
          <p:nvPr userDrawn="1"/>
        </p:nvSpPr>
        <p:spPr>
          <a:xfrm>
            <a:off x="12434273" y="2316456"/>
            <a:ext cx="735972" cy="303349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FF655C</a:t>
            </a:r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E8BF5BB4-DDAE-9043-BE28-BA261BB6718E}"/>
              </a:ext>
            </a:extLst>
          </p:cNvPr>
          <p:cNvSpPr/>
          <p:nvPr userDrawn="1"/>
        </p:nvSpPr>
        <p:spPr>
          <a:xfrm>
            <a:off x="12434273" y="1917648"/>
            <a:ext cx="735972" cy="30334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16AAFF</a:t>
            </a:r>
          </a:p>
        </p:txBody>
      </p:sp>
    </p:spTree>
    <p:extLst>
      <p:ext uri="{BB962C8B-B14F-4D97-AF65-F5344CB8AC3E}">
        <p14:creationId xmlns:p14="http://schemas.microsoft.com/office/powerpoint/2010/main" val="380118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5" r:id="rId24"/>
    <p:sldLayoutId id="2147483689" r:id="rId25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77F482C-C74B-498E-B022-9B71C0CD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CD0CC4-AE8A-41A1-8B14-D04B24059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66E0EC-DCC7-4BC4-A6D5-EAA0E01B4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97927-0C02-4459-8667-5CD4B1D514C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06AE04-57C1-4193-B355-E83782756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7B72F9-C98D-4238-AA3E-04B7C89BF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60C83-53C2-4860-BA61-BC1BB6A986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74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5.png"/><Relationship Id="rId21" Type="http://schemas.openxmlformats.org/officeDocument/2006/relationships/image" Target="../media/image42.png"/><Relationship Id="rId34" Type="http://schemas.openxmlformats.org/officeDocument/2006/relationships/image" Target="../media/image54.png"/><Relationship Id="rId7" Type="http://schemas.openxmlformats.org/officeDocument/2006/relationships/image" Target="../media/image22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20" Type="http://schemas.openxmlformats.org/officeDocument/2006/relationships/image" Target="../media/image41.jpe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2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23.png"/><Relationship Id="rId8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344BD1-14FE-464F-B0B2-80D74EE2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it-IT" sz="133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Segnaposto contenuto 2" hidden="1">
            <a:extLst>
              <a:ext uri="{FF2B5EF4-FFF2-40B4-BE49-F238E27FC236}">
                <a16:creationId xmlns:a16="http://schemas.microsoft.com/office/drawing/2014/main" id="{58AC2C64-1450-4CD8-9E56-17B6D3BBB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65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7188C646-57A6-B649-97FB-28BCCE7BF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Il mercato delle </a:t>
            </a:r>
            <a:r>
              <a:rPr lang="it-IT" err="1"/>
              <a:t>stablecoin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Osservatorio Blockchain &amp; Web3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F148AB-32D0-6193-8C69-5AECBF63A6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30.10.25</a:t>
            </a: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DCD6D26F-F71E-4F98-91E7-1A3ED5DB73F8}"/>
              </a:ext>
            </a:extLst>
          </p:cNvPr>
          <p:cNvSpPr txBox="1">
            <a:spLocks/>
          </p:cNvSpPr>
          <p:nvPr/>
        </p:nvSpPr>
        <p:spPr>
          <a:xfrm>
            <a:off x="5326547" y="3751539"/>
            <a:ext cx="5759848" cy="288000"/>
          </a:xfrm>
          <a:prstGeom prst="rect">
            <a:avLst/>
          </a:prstGeom>
        </p:spPr>
        <p:txBody>
          <a:bodyPr wrap="none" lIns="120000" tIns="0" rIns="12000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3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endParaRPr lang="it-IT" sz="1600">
              <a:solidFill>
                <a:srgbClr val="49BEC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F22656-42E3-9BA3-FCAB-14CED68ED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8775" y="3767138"/>
            <a:ext cx="5954713" cy="10525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Salone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pagamenti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4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CFE39E-2AA9-436B-8FDE-2306D6B5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Valore di mercato della </a:t>
            </a:r>
            <a:r>
              <a:rPr lang="it-IT" err="1"/>
              <a:t>stablecoin</a:t>
            </a: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7899CA1-2301-4B51-9319-8D43E9539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1131" y="6321293"/>
            <a:ext cx="2743200" cy="366183"/>
          </a:xfrm>
        </p:spPr>
        <p:txBody>
          <a:bodyPr/>
          <a:lstStyle/>
          <a:p>
            <a:fld id="{DC8ACEEC-BB50-3E4F-B1C7-4DEF5308D5A3}" type="slidenum">
              <a:rPr lang="it-IT" smtClean="0"/>
              <a:pPr/>
              <a:t>3</a:t>
            </a:fld>
            <a:endParaRPr lang="it-IT"/>
          </a:p>
        </p:txBody>
      </p:sp>
      <p:grpSp>
        <p:nvGrpSpPr>
          <p:cNvPr id="64" name="Gruppo 63">
            <a:extLst>
              <a:ext uri="{FF2B5EF4-FFF2-40B4-BE49-F238E27FC236}">
                <a16:creationId xmlns:a16="http://schemas.microsoft.com/office/drawing/2014/main" id="{58A5EFB7-5BB4-1154-78DF-C7E5D71A78C1}"/>
              </a:ext>
            </a:extLst>
          </p:cNvPr>
          <p:cNvGrpSpPr/>
          <p:nvPr/>
        </p:nvGrpSpPr>
        <p:grpSpPr>
          <a:xfrm>
            <a:off x="610147" y="1530049"/>
            <a:ext cx="4289556" cy="3972412"/>
            <a:chOff x="7057767" y="1517394"/>
            <a:chExt cx="4289556" cy="3972412"/>
          </a:xfrm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C85F3DFC-CC7B-D78A-4534-EC05DDDDB4C7}"/>
                </a:ext>
              </a:extLst>
            </p:cNvPr>
            <p:cNvSpPr/>
            <p:nvPr/>
          </p:nvSpPr>
          <p:spPr>
            <a:xfrm>
              <a:off x="7120845" y="1517394"/>
              <a:ext cx="4163400" cy="1289209"/>
            </a:xfrm>
            <a:prstGeom prst="rect">
              <a:avLst/>
            </a:prstGeom>
            <a:noFill/>
            <a:ln w="19050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5613" algn="ctr" defTabSz="609570"/>
              <a:r>
                <a:rPr lang="it-IT" dirty="0">
                  <a:solidFill>
                    <a:srgbClr val="002060"/>
                  </a:solidFill>
                  <a:latin typeface="Montserrat" panose="00000500000000000000" pitchFamily="2" charset="0"/>
                  <a:ea typeface="Trebuchet MS"/>
                  <a:cs typeface="Calibri" panose="020F0502020204030204" pitchFamily="34" charset="0"/>
                  <a:sym typeface="Trebuchet MS"/>
                </a:rPr>
                <a:t>Capitalizzazione totale</a:t>
              </a:r>
            </a:p>
            <a:p>
              <a:pPr marL="65613" algn="ctr" defTabSz="609570"/>
              <a:r>
                <a:rPr lang="it-IT" sz="2800" b="1" dirty="0">
                  <a:solidFill>
                    <a:srgbClr val="00B0F0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291,3 </a:t>
              </a:r>
              <a:r>
                <a:rPr lang="it-IT" sz="2800" b="1" dirty="0" err="1">
                  <a:solidFill>
                    <a:srgbClr val="00B0F0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bln</a:t>
              </a:r>
              <a:r>
                <a:rPr lang="it-IT" sz="2800" b="1" dirty="0">
                  <a:solidFill>
                    <a:srgbClr val="00B0F0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 $</a:t>
              </a:r>
            </a:p>
            <a:p>
              <a:pPr marL="65613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E51"/>
                  </a:solidFill>
                  <a:effectLst/>
                  <a:uLnTx/>
                  <a:uFillTx/>
                  <a:latin typeface="Montserrat" panose="00000500000000000000" pitchFamily="2" charset="0"/>
                  <a:ea typeface="Trebuchet MS" charset="0"/>
                  <a:cs typeface="Calibri" panose="020F0502020204030204" pitchFamily="34" charset="0"/>
                </a:rPr>
                <a:t>(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Montserrat" panose="00000500000000000000" pitchFamily="2" charset="0"/>
                  <a:ea typeface="Trebuchet MS" charset="0"/>
                  <a:cs typeface="Calibri" panose="020F0502020204030204" pitchFamily="34" charset="0"/>
                </a:rPr>
                <a:t>+72%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E51"/>
                  </a:solidFill>
                  <a:effectLst/>
                  <a:uLnTx/>
                  <a:uFillTx/>
                  <a:latin typeface="Montserrat" panose="00000500000000000000" pitchFamily="2" charset="0"/>
                  <a:ea typeface="Trebuchet MS" charset="0"/>
                  <a:cs typeface="Calibri" panose="020F0502020204030204" pitchFamily="34" charset="0"/>
                </a:rPr>
                <a:t>rispetto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E51"/>
                  </a:solidFill>
                  <a:effectLst/>
                  <a:uLnTx/>
                  <a:uFillTx/>
                  <a:latin typeface="Montserrat" panose="00000500000000000000" pitchFamily="2" charset="0"/>
                  <a:ea typeface="Trebuchet MS" charset="0"/>
                  <a:cs typeface="Calibri" panose="020F0502020204030204" pitchFamily="34" charset="0"/>
                </a:rPr>
                <a:t>all’anno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E51"/>
                  </a:solidFill>
                  <a:effectLst/>
                  <a:uLnTx/>
                  <a:uFillTx/>
                  <a:latin typeface="Montserrat" panose="00000500000000000000" pitchFamily="2" charset="0"/>
                  <a:ea typeface="Trebuchet MS" charset="0"/>
                  <a:cs typeface="Calibri" panose="020F0502020204030204" pitchFamily="34" charset="0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E51"/>
                  </a:solidFill>
                  <a:effectLst/>
                  <a:uLnTx/>
                  <a:uFillTx/>
                  <a:latin typeface="Montserrat" panose="00000500000000000000" pitchFamily="2" charset="0"/>
                  <a:ea typeface="Trebuchet MS" charset="0"/>
                  <a:cs typeface="Calibri" panose="020F0502020204030204" pitchFamily="34" charset="0"/>
                </a:rPr>
                <a:t>precedente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E51"/>
                  </a:solidFill>
                  <a:effectLst/>
                  <a:uLnTx/>
                  <a:uFillTx/>
                  <a:latin typeface="Montserrat" panose="00000500000000000000" pitchFamily="2" charset="0"/>
                  <a:ea typeface="Trebuchet MS" charset="0"/>
                  <a:cs typeface="Calibri" panose="020F0502020204030204" pitchFamily="34" charset="0"/>
                </a:rPr>
                <a:t>)</a:t>
              </a: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  <a:sym typeface="Trebuchet MS"/>
              </a:endParaRPr>
            </a:p>
          </p:txBody>
        </p:sp>
        <p:sp>
          <p:nvSpPr>
            <p:cNvPr id="57" name="Rettangolo con angoli arrotondati 56">
              <a:extLst>
                <a:ext uri="{FF2B5EF4-FFF2-40B4-BE49-F238E27FC236}">
                  <a16:creationId xmlns:a16="http://schemas.microsoft.com/office/drawing/2014/main" id="{11383C9F-CD19-370A-504D-BE968B2AD901}"/>
                </a:ext>
              </a:extLst>
            </p:cNvPr>
            <p:cNvSpPr/>
            <p:nvPr/>
          </p:nvSpPr>
          <p:spPr>
            <a:xfrm>
              <a:off x="7120845" y="1537034"/>
              <a:ext cx="4163401" cy="1228486"/>
            </a:xfrm>
            <a:prstGeom prst="roundRect">
              <a:avLst>
                <a:gd name="adj" fmla="val 7651"/>
              </a:avLst>
            </a:prstGeom>
            <a:noFill/>
            <a:ln w="19050">
              <a:solidFill>
                <a:srgbClr val="00489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5613" algn="ctr" defTabSz="609570"/>
              <a:endParaRPr lang="it-IT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7D8064C2-7EE6-248D-0DAD-6439CD10F823}"/>
                </a:ext>
              </a:extLst>
            </p:cNvPr>
            <p:cNvSpPr/>
            <p:nvPr/>
          </p:nvSpPr>
          <p:spPr>
            <a:xfrm>
              <a:off x="7057767" y="4200597"/>
              <a:ext cx="4289556" cy="1289209"/>
            </a:xfrm>
            <a:prstGeom prst="rect">
              <a:avLst/>
            </a:prstGeom>
            <a:noFill/>
            <a:ln w="19050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5613" algn="ctr" defTabSz="609570"/>
              <a:r>
                <a:rPr lang="it-IT" dirty="0">
                  <a:solidFill>
                    <a:srgbClr val="002060"/>
                  </a:solidFill>
                  <a:latin typeface="Montserrat" panose="00000500000000000000" pitchFamily="2" charset="0"/>
                  <a:ea typeface="Trebuchet MS"/>
                  <a:cs typeface="Calibri" panose="020F0502020204030204" pitchFamily="34" charset="0"/>
                  <a:sym typeface="Trebuchet MS"/>
                </a:rPr>
                <a:t>Volume transato (30gg)</a:t>
              </a:r>
            </a:p>
            <a:p>
              <a:pPr marL="65613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800" b="1" dirty="0">
                  <a:solidFill>
                    <a:srgbClr val="00B0F0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5.059bln $</a:t>
              </a:r>
              <a:br>
                <a:rPr lang="it-IT" sz="2800" b="1" dirty="0">
                  <a:solidFill>
                    <a:srgbClr val="00B0F0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</a:br>
              <a:r>
                <a:rPr lang="en-US" sz="1600" dirty="0">
                  <a:solidFill>
                    <a:srgbClr val="002E51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(</a:t>
              </a:r>
              <a:r>
                <a:rPr lang="en-US" b="1" dirty="0">
                  <a:solidFill>
                    <a:srgbClr val="00B0F0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+130% </a:t>
              </a:r>
              <a:r>
                <a:rPr lang="en-US" sz="1600" dirty="0">
                  <a:solidFill>
                    <a:srgbClr val="002E51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rispetto </a:t>
              </a:r>
              <a:r>
                <a:rPr lang="en-US" sz="1600" dirty="0" err="1">
                  <a:solidFill>
                    <a:srgbClr val="002E51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all’anno</a:t>
              </a:r>
              <a:r>
                <a:rPr lang="en-US" sz="1600" dirty="0">
                  <a:solidFill>
                    <a:srgbClr val="002E51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 </a:t>
              </a:r>
              <a:r>
                <a:rPr lang="en-US" sz="1600" dirty="0" err="1">
                  <a:solidFill>
                    <a:srgbClr val="002E51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precedente</a:t>
              </a:r>
              <a:r>
                <a:rPr lang="en-US" sz="1600" dirty="0">
                  <a:solidFill>
                    <a:srgbClr val="002E51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)</a:t>
              </a:r>
            </a:p>
          </p:txBody>
        </p:sp>
        <p:sp>
          <p:nvSpPr>
            <p:cNvPr id="59" name="Rettangolo con angoli arrotondati 58">
              <a:extLst>
                <a:ext uri="{FF2B5EF4-FFF2-40B4-BE49-F238E27FC236}">
                  <a16:creationId xmlns:a16="http://schemas.microsoft.com/office/drawing/2014/main" id="{005608F4-C6B4-9F67-1F6E-9139C5961B4C}"/>
                </a:ext>
              </a:extLst>
            </p:cNvPr>
            <p:cNvSpPr/>
            <p:nvPr/>
          </p:nvSpPr>
          <p:spPr>
            <a:xfrm>
              <a:off x="7120845" y="4225296"/>
              <a:ext cx="4163401" cy="1228486"/>
            </a:xfrm>
            <a:prstGeom prst="roundRect">
              <a:avLst>
                <a:gd name="adj" fmla="val 7651"/>
              </a:avLst>
            </a:prstGeom>
            <a:noFill/>
            <a:ln w="19050">
              <a:solidFill>
                <a:srgbClr val="00489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5613" algn="ctr" defTabSz="609570"/>
              <a:endParaRPr lang="it-IT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2B79F8E7-2285-CA7A-E1AC-8E03EC3D5AE8}"/>
              </a:ext>
            </a:extLst>
          </p:cNvPr>
          <p:cNvGrpSpPr/>
          <p:nvPr/>
        </p:nvGrpSpPr>
        <p:grpSpPr>
          <a:xfrm>
            <a:off x="5699440" y="616101"/>
            <a:ext cx="6849803" cy="3095661"/>
            <a:chOff x="922561" y="1078269"/>
            <a:chExt cx="11587458" cy="5353666"/>
          </a:xfrm>
        </p:grpSpPr>
        <p:graphicFrame>
          <p:nvGraphicFramePr>
            <p:cNvPr id="7" name="Segnaposto contenuto 5">
              <a:extLst>
                <a:ext uri="{FF2B5EF4-FFF2-40B4-BE49-F238E27FC236}">
                  <a16:creationId xmlns:a16="http://schemas.microsoft.com/office/drawing/2014/main" id="{77BAC9BF-0C1D-ABB9-94D5-DCCDEC70B56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33139761"/>
                </p:ext>
              </p:extLst>
            </p:nvPr>
          </p:nvGraphicFramePr>
          <p:xfrm>
            <a:off x="927547" y="1078269"/>
            <a:ext cx="9328042" cy="53536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51CF0A1D-7BDE-C56F-AA9F-6DD330503C4F}"/>
                </a:ext>
              </a:extLst>
            </p:cNvPr>
            <p:cNvSpPr txBox="1"/>
            <p:nvPr/>
          </p:nvSpPr>
          <p:spPr>
            <a:xfrm>
              <a:off x="10053776" y="2759892"/>
              <a:ext cx="2456243" cy="74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dirty="0">
                  <a:solidFill>
                    <a:schemeClr val="bg2"/>
                  </a:solidFill>
                  <a:latin typeface="Montserrat" pitchFamily="2" charset="77"/>
                </a:rPr>
                <a:t>Other Stablecoins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C2A3D04-1B94-CAC3-14E6-F6E2DC8AB0FE}"/>
                </a:ext>
              </a:extLst>
            </p:cNvPr>
            <p:cNvSpPr txBox="1"/>
            <p:nvPr/>
          </p:nvSpPr>
          <p:spPr>
            <a:xfrm>
              <a:off x="10053777" y="3466931"/>
              <a:ext cx="1298118" cy="45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dirty="0">
                  <a:solidFill>
                    <a:schemeClr val="accent2"/>
                  </a:solidFill>
                  <a:latin typeface="Montserrat" pitchFamily="2" charset="77"/>
                </a:rPr>
                <a:t>USDC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DE64D55-AC9E-D328-1F9F-0363DB036B34}"/>
                </a:ext>
              </a:extLst>
            </p:cNvPr>
            <p:cNvSpPr txBox="1"/>
            <p:nvPr/>
          </p:nvSpPr>
          <p:spPr>
            <a:xfrm>
              <a:off x="10053778" y="4835579"/>
              <a:ext cx="1737906" cy="394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dirty="0">
                  <a:solidFill>
                    <a:srgbClr val="002E58"/>
                  </a:solidFill>
                  <a:latin typeface="Montserrat" pitchFamily="2" charset="77"/>
                </a:rPr>
                <a:t>USDT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15B21F2-65DB-E536-09D0-57E544AA67E7}"/>
                </a:ext>
              </a:extLst>
            </p:cNvPr>
            <p:cNvSpPr txBox="1"/>
            <p:nvPr/>
          </p:nvSpPr>
          <p:spPr>
            <a:xfrm>
              <a:off x="922561" y="3737046"/>
              <a:ext cx="1312524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169.4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AD6F2ED-7813-CE1B-4329-DD4CABCC822D}"/>
                </a:ext>
              </a:extLst>
            </p:cNvPr>
            <p:cNvSpPr txBox="1"/>
            <p:nvPr/>
          </p:nvSpPr>
          <p:spPr>
            <a:xfrm>
              <a:off x="1596789" y="3561333"/>
              <a:ext cx="1312524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185.6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4D2614D-B6B7-A026-FC9E-D1444D72D174}"/>
                </a:ext>
              </a:extLst>
            </p:cNvPr>
            <p:cNvSpPr txBox="1"/>
            <p:nvPr/>
          </p:nvSpPr>
          <p:spPr>
            <a:xfrm>
              <a:off x="2277674" y="3385620"/>
              <a:ext cx="1312524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201.1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611E2885-5849-3DAE-0DAF-6D8739101891}"/>
                </a:ext>
              </a:extLst>
            </p:cNvPr>
            <p:cNvSpPr txBox="1"/>
            <p:nvPr/>
          </p:nvSpPr>
          <p:spPr>
            <a:xfrm>
              <a:off x="5603714" y="3061661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235.5bln$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EAB64088-813C-CE69-AD18-BE5E82E2ABDC}"/>
                </a:ext>
              </a:extLst>
            </p:cNvPr>
            <p:cNvSpPr txBox="1"/>
            <p:nvPr/>
          </p:nvSpPr>
          <p:spPr>
            <a:xfrm>
              <a:off x="6985099" y="2640533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250.8 b</a:t>
              </a:r>
              <a:r>
                <a:rPr lang="en-US" sz="700" b="1" i="0" u="none" strike="noStrike" kern="1200" baseline="0" dirty="0">
                  <a:solidFill>
                    <a:srgbClr val="002E54"/>
                  </a:solidFill>
                  <a:latin typeface="Montserrat" pitchFamily="2" charset="77"/>
                </a:rPr>
                <a:t>ln$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780D3B5-3695-2B75-1BA9-EB50E71EB9FE}"/>
                </a:ext>
              </a:extLst>
            </p:cNvPr>
            <p:cNvSpPr txBox="1"/>
            <p:nvPr/>
          </p:nvSpPr>
          <p:spPr>
            <a:xfrm>
              <a:off x="9090946" y="2435250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291.3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B3480AF7-79C0-909B-D8BB-DD9AFC7AD62A}"/>
                </a:ext>
              </a:extLst>
            </p:cNvPr>
            <p:cNvSpPr txBox="1"/>
            <p:nvPr/>
          </p:nvSpPr>
          <p:spPr>
            <a:xfrm>
              <a:off x="6348689" y="2868684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239.4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56AAD87E-C87A-63C8-72A7-4120065FDCEC}"/>
                </a:ext>
              </a:extLst>
            </p:cNvPr>
            <p:cNvSpPr txBox="1"/>
            <p:nvPr/>
          </p:nvSpPr>
          <p:spPr>
            <a:xfrm>
              <a:off x="7643854" y="2362032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282.6 b</a:t>
              </a:r>
              <a:r>
                <a:rPr lang="en-US" sz="700" b="1" i="0" u="none" strike="noStrike" kern="1200" baseline="0" dirty="0">
                  <a:solidFill>
                    <a:srgbClr val="002E54"/>
                  </a:solidFill>
                  <a:latin typeface="Montserrat" pitchFamily="2" charset="77"/>
                </a:rPr>
                <a:t>ln$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7C670F3F-776C-3FB0-2799-FFE947FE055E}"/>
                </a:ext>
              </a:extLst>
            </p:cNvPr>
            <p:cNvSpPr txBox="1"/>
            <p:nvPr/>
          </p:nvSpPr>
          <p:spPr>
            <a:xfrm>
              <a:off x="8376080" y="2640533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281,1.3bln$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A6C92109-230E-88AF-D4BA-5E76115376C9}"/>
                </a:ext>
              </a:extLst>
            </p:cNvPr>
            <p:cNvSpPr txBox="1"/>
            <p:nvPr/>
          </p:nvSpPr>
          <p:spPr>
            <a:xfrm>
              <a:off x="2933936" y="3203627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210.2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1CD0B695-4259-766A-775C-8C83AA9C1D22}"/>
                </a:ext>
              </a:extLst>
            </p:cNvPr>
            <p:cNvSpPr txBox="1"/>
            <p:nvPr/>
          </p:nvSpPr>
          <p:spPr>
            <a:xfrm>
              <a:off x="4286825" y="3051672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222.5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698F4BA0-CEBD-A6E2-1B0F-E1318FCD09A1}"/>
                </a:ext>
              </a:extLst>
            </p:cNvPr>
            <p:cNvSpPr txBox="1"/>
            <p:nvPr/>
          </p:nvSpPr>
          <p:spPr>
            <a:xfrm>
              <a:off x="3603179" y="3363106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217.2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2E97F935-0D0F-CB8B-A771-241ED194567C}"/>
                </a:ext>
              </a:extLst>
            </p:cNvPr>
            <p:cNvSpPr txBox="1"/>
            <p:nvPr/>
          </p:nvSpPr>
          <p:spPr>
            <a:xfrm>
              <a:off x="4979753" y="3244074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223.5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</p:grp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66D5ED59-DB6E-E116-14C3-FC3137DA1809}"/>
              </a:ext>
            </a:extLst>
          </p:cNvPr>
          <p:cNvSpPr/>
          <p:nvPr/>
        </p:nvSpPr>
        <p:spPr>
          <a:xfrm>
            <a:off x="6873888" y="865522"/>
            <a:ext cx="3559628" cy="47866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accent1"/>
                </a:solidFill>
                <a:latin typeface="Montserrat" pitchFamily="2" charset="77"/>
              </a:rPr>
              <a:t>Stablecoin market capitalization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B7B3BBC6-5C96-949F-0E1B-F0DD86128B4E}"/>
              </a:ext>
            </a:extLst>
          </p:cNvPr>
          <p:cNvSpPr/>
          <p:nvPr/>
        </p:nvSpPr>
        <p:spPr>
          <a:xfrm>
            <a:off x="6873888" y="3847175"/>
            <a:ext cx="3559628" cy="47866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  <a:sym typeface="Trebuchet MS"/>
              </a:rPr>
              <a:t>Stablecoins</a:t>
            </a:r>
            <a:r>
              <a:rPr lang="it-IT" sz="1400" b="1" dirty="0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  <a:sym typeface="Trebuchet MS"/>
              </a:rPr>
              <a:t> </a:t>
            </a:r>
            <a:r>
              <a:rPr lang="it-IT" sz="1400" b="1" dirty="0" err="1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  <a:sym typeface="Trebuchet MS"/>
              </a:rPr>
              <a:t>transaction</a:t>
            </a:r>
            <a:r>
              <a:rPr lang="it-IT" sz="1400" b="1" dirty="0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  <a:sym typeface="Trebuchet MS"/>
              </a:rPr>
              <a:t> volume</a:t>
            </a: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1E48FE0B-D600-050F-4FE5-D987A67B315E}"/>
              </a:ext>
            </a:extLst>
          </p:cNvPr>
          <p:cNvGrpSpPr/>
          <p:nvPr/>
        </p:nvGrpSpPr>
        <p:grpSpPr>
          <a:xfrm>
            <a:off x="5765464" y="3668165"/>
            <a:ext cx="5553675" cy="2599718"/>
            <a:chOff x="1086152" y="1831990"/>
            <a:chExt cx="10158656" cy="4324362"/>
          </a:xfrm>
        </p:grpSpPr>
        <p:graphicFrame>
          <p:nvGraphicFramePr>
            <p:cNvPr id="29" name="Segnaposto contenuto 5">
              <a:extLst>
                <a:ext uri="{FF2B5EF4-FFF2-40B4-BE49-F238E27FC236}">
                  <a16:creationId xmlns:a16="http://schemas.microsoft.com/office/drawing/2014/main" id="{96EF9F1E-A510-E2B1-59AC-6EBF1088C91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51339900"/>
                </p:ext>
              </p:extLst>
            </p:nvPr>
          </p:nvGraphicFramePr>
          <p:xfrm>
            <a:off x="1086152" y="1831990"/>
            <a:ext cx="10019696" cy="43243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BD62EAA3-2220-C94F-65E4-1453DAC2D66D}"/>
                </a:ext>
              </a:extLst>
            </p:cNvPr>
            <p:cNvSpPr txBox="1"/>
            <p:nvPr/>
          </p:nvSpPr>
          <p:spPr>
            <a:xfrm>
              <a:off x="9930365" y="3897137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5,059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0538BB35-F971-C3CD-ED0D-034630651D87}"/>
                </a:ext>
              </a:extLst>
            </p:cNvPr>
            <p:cNvSpPr txBox="1"/>
            <p:nvPr/>
          </p:nvSpPr>
          <p:spPr>
            <a:xfrm>
              <a:off x="1773443" y="3723398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5,507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E39EFBA2-9321-12F0-3406-AA648114D7B4}"/>
                </a:ext>
              </a:extLst>
            </p:cNvPr>
            <p:cNvSpPr txBox="1"/>
            <p:nvPr/>
          </p:nvSpPr>
          <p:spPr>
            <a:xfrm>
              <a:off x="2614933" y="2949120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8,030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304A62D3-3414-3E49-B407-FE37C0CB79A6}"/>
                </a:ext>
              </a:extLst>
            </p:cNvPr>
            <p:cNvSpPr txBox="1"/>
            <p:nvPr/>
          </p:nvSpPr>
          <p:spPr>
            <a:xfrm>
              <a:off x="6179547" y="3933795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4,334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18AF81EA-DE50-FB19-2E77-F924DC8B6CA4}"/>
                </a:ext>
              </a:extLst>
            </p:cNvPr>
            <p:cNvSpPr txBox="1"/>
            <p:nvPr/>
          </p:nvSpPr>
          <p:spPr>
            <a:xfrm>
              <a:off x="7771255" y="3311669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6,333 b</a:t>
              </a:r>
              <a:r>
                <a:rPr lang="en-US" sz="700" b="1" i="0" u="none" strike="noStrike" kern="1200" baseline="0" dirty="0">
                  <a:solidFill>
                    <a:srgbClr val="002E54"/>
                  </a:solidFill>
                  <a:latin typeface="Montserrat" pitchFamily="2" charset="77"/>
                </a:rPr>
                <a:t>ln$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5C3DF9A4-7529-D892-C597-2F91DAED77A1}"/>
                </a:ext>
              </a:extLst>
            </p:cNvPr>
            <p:cNvSpPr txBox="1"/>
            <p:nvPr/>
          </p:nvSpPr>
          <p:spPr>
            <a:xfrm>
              <a:off x="9240471" y="3644804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5,693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ACE1A657-AD5E-A34C-3C2D-4C806450AA05}"/>
                </a:ext>
              </a:extLst>
            </p:cNvPr>
            <p:cNvSpPr txBox="1"/>
            <p:nvPr/>
          </p:nvSpPr>
          <p:spPr>
            <a:xfrm>
              <a:off x="6959302" y="4170714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3,769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13E16B9A-C883-8713-1D73-FBFDC65B1E49}"/>
                </a:ext>
              </a:extLst>
            </p:cNvPr>
            <p:cNvSpPr txBox="1"/>
            <p:nvPr/>
          </p:nvSpPr>
          <p:spPr>
            <a:xfrm>
              <a:off x="8473548" y="3501079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5,840 b</a:t>
              </a:r>
              <a:r>
                <a:rPr lang="en-US" sz="700" b="1" i="0" u="none" strike="noStrike" kern="1200" baseline="0" dirty="0">
                  <a:solidFill>
                    <a:srgbClr val="002E54"/>
                  </a:solidFill>
                  <a:latin typeface="Montserrat" pitchFamily="2" charset="77"/>
                </a:rPr>
                <a:t>ln$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7E12DF71-D91A-21A9-6BB3-6E1DE8D5462C}"/>
                </a:ext>
              </a:extLst>
            </p:cNvPr>
            <p:cNvSpPr txBox="1"/>
            <p:nvPr/>
          </p:nvSpPr>
          <p:spPr>
            <a:xfrm>
              <a:off x="1086152" y="4649027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2,196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8F283614-068B-4B46-2229-B81C16567054}"/>
                </a:ext>
              </a:extLst>
            </p:cNvPr>
            <p:cNvSpPr txBox="1"/>
            <p:nvPr/>
          </p:nvSpPr>
          <p:spPr>
            <a:xfrm>
              <a:off x="3366962" y="4202437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2,938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D8A3E42E-2DCC-3434-AE61-4E74EA932A25}"/>
                </a:ext>
              </a:extLst>
            </p:cNvPr>
            <p:cNvSpPr txBox="1"/>
            <p:nvPr/>
          </p:nvSpPr>
          <p:spPr>
            <a:xfrm>
              <a:off x="4738563" y="4644978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2,084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09BF4093-13EA-FF5A-77E9-BCD97F4AD388}"/>
                </a:ext>
              </a:extLst>
            </p:cNvPr>
            <p:cNvSpPr txBox="1"/>
            <p:nvPr/>
          </p:nvSpPr>
          <p:spPr>
            <a:xfrm>
              <a:off x="4096625" y="4452666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2,497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1CCDB997-CC8F-6E47-5E4C-A637B8D2AA52}"/>
                </a:ext>
              </a:extLst>
            </p:cNvPr>
            <p:cNvSpPr txBox="1"/>
            <p:nvPr/>
          </p:nvSpPr>
          <p:spPr>
            <a:xfrm>
              <a:off x="5441641" y="4189023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4,197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</p:grpSp>
      <p:sp>
        <p:nvSpPr>
          <p:cNvPr id="4" name="Rounded Rectangle 28">
            <a:extLst>
              <a:ext uri="{FF2B5EF4-FFF2-40B4-BE49-F238E27FC236}">
                <a16:creationId xmlns:a16="http://schemas.microsoft.com/office/drawing/2014/main" id="{C40B21D8-7128-A75F-7BE8-9F2A5D9D2F02}"/>
              </a:ext>
            </a:extLst>
          </p:cNvPr>
          <p:cNvSpPr/>
          <p:nvPr/>
        </p:nvSpPr>
        <p:spPr bwMode="auto">
          <a:xfrm rot="10800000" flipV="1">
            <a:off x="8717651" y="6261157"/>
            <a:ext cx="4528367" cy="585795"/>
          </a:xfrm>
          <a:prstGeom prst="roundRect">
            <a:avLst>
              <a:gd name="adj" fmla="val 0"/>
            </a:avLst>
          </a:prstGeom>
          <a:noFill/>
          <a:ln w="2540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5613"/>
            <a:r>
              <a:rPr lang="it-IT" sz="1000" dirty="0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Source: </a:t>
            </a:r>
            <a:r>
              <a:rPr lang="it-IT" sz="1000" dirty="0" err="1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coinmarketcap.com</a:t>
            </a:r>
            <a:r>
              <a:rPr lang="it-IT" sz="1000" dirty="0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, 22/10/2025</a:t>
            </a:r>
          </a:p>
        </p:txBody>
      </p:sp>
    </p:spTree>
    <p:extLst>
      <p:ext uri="{BB962C8B-B14F-4D97-AF65-F5344CB8AC3E}">
        <p14:creationId xmlns:p14="http://schemas.microsoft.com/office/powerpoint/2010/main" val="339253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98468-0DE3-D479-1769-0B201889D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25EBBB-BEFD-4FBB-30A0-E6A61346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Valore di mercato della </a:t>
            </a:r>
            <a:r>
              <a:rPr lang="it-IT" err="1"/>
              <a:t>stablecoin</a:t>
            </a: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7A834DC-717F-A622-B983-E27308C45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1131" y="6321293"/>
            <a:ext cx="2743200" cy="366183"/>
          </a:xfrm>
        </p:spPr>
        <p:txBody>
          <a:bodyPr/>
          <a:lstStyle/>
          <a:p>
            <a:fld id="{DC8ACEEC-BB50-3E4F-B1C7-4DEF5308D5A3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7F7D77E3-0C16-620D-9A43-BC8240278AAC}"/>
              </a:ext>
            </a:extLst>
          </p:cNvPr>
          <p:cNvSpPr/>
          <p:nvPr/>
        </p:nvSpPr>
        <p:spPr bwMode="auto">
          <a:xfrm rot="10800000" flipV="1">
            <a:off x="8717651" y="6261157"/>
            <a:ext cx="4528367" cy="585795"/>
          </a:xfrm>
          <a:prstGeom prst="roundRect">
            <a:avLst>
              <a:gd name="adj" fmla="val 0"/>
            </a:avLst>
          </a:prstGeom>
          <a:noFill/>
          <a:ln w="2540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5613"/>
            <a:r>
              <a:rPr lang="it-IT" sz="1000" dirty="0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Source: </a:t>
            </a:r>
            <a:r>
              <a:rPr lang="it-IT" sz="1000" dirty="0" err="1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coinmarketcap.com</a:t>
            </a:r>
            <a:r>
              <a:rPr lang="it-IT" sz="1000" dirty="0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, 22/10/2025</a:t>
            </a:r>
          </a:p>
        </p:txBody>
      </p:sp>
      <p:grpSp>
        <p:nvGrpSpPr>
          <p:cNvPr id="64" name="Gruppo 63">
            <a:extLst>
              <a:ext uri="{FF2B5EF4-FFF2-40B4-BE49-F238E27FC236}">
                <a16:creationId xmlns:a16="http://schemas.microsoft.com/office/drawing/2014/main" id="{0F090323-8DCC-945E-10EB-A959298E2C69}"/>
              </a:ext>
            </a:extLst>
          </p:cNvPr>
          <p:cNvGrpSpPr/>
          <p:nvPr/>
        </p:nvGrpSpPr>
        <p:grpSpPr>
          <a:xfrm>
            <a:off x="610147" y="1530049"/>
            <a:ext cx="4289556" cy="3972412"/>
            <a:chOff x="7057767" y="1517394"/>
            <a:chExt cx="4289556" cy="3972412"/>
          </a:xfrm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707215E4-B9AB-92FC-C250-3898A92E49A5}"/>
                </a:ext>
              </a:extLst>
            </p:cNvPr>
            <p:cNvSpPr/>
            <p:nvPr/>
          </p:nvSpPr>
          <p:spPr>
            <a:xfrm>
              <a:off x="7120845" y="1517394"/>
              <a:ext cx="4163400" cy="1289209"/>
            </a:xfrm>
            <a:prstGeom prst="rect">
              <a:avLst/>
            </a:prstGeom>
            <a:noFill/>
            <a:ln w="19050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5613" algn="ctr" defTabSz="609570"/>
              <a:r>
                <a:rPr lang="it-IT" dirty="0">
                  <a:solidFill>
                    <a:srgbClr val="002060"/>
                  </a:solidFill>
                  <a:latin typeface="Montserrat" panose="00000500000000000000" pitchFamily="2" charset="0"/>
                  <a:ea typeface="Trebuchet MS"/>
                  <a:cs typeface="Calibri" panose="020F0502020204030204" pitchFamily="34" charset="0"/>
                  <a:sym typeface="Trebuchet MS"/>
                </a:rPr>
                <a:t>Capitalizzazione totale</a:t>
              </a:r>
            </a:p>
            <a:p>
              <a:pPr marL="65613" algn="ctr" defTabSz="609570"/>
              <a:r>
                <a:rPr lang="it-IT" sz="2800" b="1" dirty="0">
                  <a:solidFill>
                    <a:srgbClr val="00B0F0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291,3 </a:t>
              </a:r>
              <a:r>
                <a:rPr lang="it-IT" sz="2800" b="1" dirty="0" err="1">
                  <a:solidFill>
                    <a:srgbClr val="00B0F0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bln</a:t>
              </a:r>
              <a:r>
                <a:rPr lang="it-IT" sz="2800" b="1" dirty="0">
                  <a:solidFill>
                    <a:srgbClr val="00B0F0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 $</a:t>
              </a:r>
            </a:p>
            <a:p>
              <a:pPr marL="65613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E51"/>
                  </a:solidFill>
                  <a:effectLst/>
                  <a:uLnTx/>
                  <a:uFillTx/>
                  <a:latin typeface="Montserrat" panose="00000500000000000000" pitchFamily="2" charset="0"/>
                  <a:ea typeface="Trebuchet MS" charset="0"/>
                  <a:cs typeface="Calibri" panose="020F0502020204030204" pitchFamily="34" charset="0"/>
                </a:rPr>
                <a:t>(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Montserrat" panose="00000500000000000000" pitchFamily="2" charset="0"/>
                  <a:ea typeface="Trebuchet MS" charset="0"/>
                  <a:cs typeface="Calibri" panose="020F0502020204030204" pitchFamily="34" charset="0"/>
                </a:rPr>
                <a:t>+72%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E51"/>
                  </a:solidFill>
                  <a:effectLst/>
                  <a:uLnTx/>
                  <a:uFillTx/>
                  <a:latin typeface="Montserrat" panose="00000500000000000000" pitchFamily="2" charset="0"/>
                  <a:ea typeface="Trebuchet MS" charset="0"/>
                  <a:cs typeface="Calibri" panose="020F0502020204030204" pitchFamily="34" charset="0"/>
                </a:rPr>
                <a:t>rispetto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E51"/>
                  </a:solidFill>
                  <a:effectLst/>
                  <a:uLnTx/>
                  <a:uFillTx/>
                  <a:latin typeface="Montserrat" panose="00000500000000000000" pitchFamily="2" charset="0"/>
                  <a:ea typeface="Trebuchet MS" charset="0"/>
                  <a:cs typeface="Calibri" panose="020F0502020204030204" pitchFamily="34" charset="0"/>
                </a:rPr>
                <a:t>all’anno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E51"/>
                  </a:solidFill>
                  <a:effectLst/>
                  <a:uLnTx/>
                  <a:uFillTx/>
                  <a:latin typeface="Montserrat" panose="00000500000000000000" pitchFamily="2" charset="0"/>
                  <a:ea typeface="Trebuchet MS" charset="0"/>
                  <a:cs typeface="Calibri" panose="020F0502020204030204" pitchFamily="34" charset="0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E51"/>
                  </a:solidFill>
                  <a:effectLst/>
                  <a:uLnTx/>
                  <a:uFillTx/>
                  <a:latin typeface="Montserrat" panose="00000500000000000000" pitchFamily="2" charset="0"/>
                  <a:ea typeface="Trebuchet MS" charset="0"/>
                  <a:cs typeface="Calibri" panose="020F0502020204030204" pitchFamily="34" charset="0"/>
                </a:rPr>
                <a:t>precedente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E51"/>
                  </a:solidFill>
                  <a:effectLst/>
                  <a:uLnTx/>
                  <a:uFillTx/>
                  <a:latin typeface="Montserrat" panose="00000500000000000000" pitchFamily="2" charset="0"/>
                  <a:ea typeface="Trebuchet MS" charset="0"/>
                  <a:cs typeface="Calibri" panose="020F0502020204030204" pitchFamily="34" charset="0"/>
                </a:rPr>
                <a:t>)</a:t>
              </a: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  <a:sym typeface="Trebuchet MS"/>
              </a:endParaRPr>
            </a:p>
          </p:txBody>
        </p:sp>
        <p:sp>
          <p:nvSpPr>
            <p:cNvPr id="57" name="Rettangolo con angoli arrotondati 56">
              <a:extLst>
                <a:ext uri="{FF2B5EF4-FFF2-40B4-BE49-F238E27FC236}">
                  <a16:creationId xmlns:a16="http://schemas.microsoft.com/office/drawing/2014/main" id="{08FF118E-C5D1-8A7F-2134-0484AD80E554}"/>
                </a:ext>
              </a:extLst>
            </p:cNvPr>
            <p:cNvSpPr/>
            <p:nvPr/>
          </p:nvSpPr>
          <p:spPr>
            <a:xfrm>
              <a:off x="7120845" y="1537034"/>
              <a:ext cx="4163401" cy="1228486"/>
            </a:xfrm>
            <a:prstGeom prst="roundRect">
              <a:avLst>
                <a:gd name="adj" fmla="val 7651"/>
              </a:avLst>
            </a:prstGeom>
            <a:noFill/>
            <a:ln w="19050">
              <a:solidFill>
                <a:srgbClr val="00489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5613" algn="ctr" defTabSz="609570"/>
              <a:endParaRPr lang="it-IT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45BF49C8-7BEB-4F87-06BC-091E0A3FDB88}"/>
                </a:ext>
              </a:extLst>
            </p:cNvPr>
            <p:cNvSpPr/>
            <p:nvPr/>
          </p:nvSpPr>
          <p:spPr>
            <a:xfrm>
              <a:off x="7057767" y="4200597"/>
              <a:ext cx="4289556" cy="1289209"/>
            </a:xfrm>
            <a:prstGeom prst="rect">
              <a:avLst/>
            </a:prstGeom>
            <a:noFill/>
            <a:ln w="19050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5613" algn="ctr" defTabSz="609570"/>
              <a:r>
                <a:rPr lang="it-IT" dirty="0">
                  <a:solidFill>
                    <a:srgbClr val="002060"/>
                  </a:solidFill>
                  <a:latin typeface="Montserrat" panose="00000500000000000000" pitchFamily="2" charset="0"/>
                  <a:ea typeface="Trebuchet MS"/>
                  <a:cs typeface="Calibri" panose="020F0502020204030204" pitchFamily="34" charset="0"/>
                  <a:sym typeface="Trebuchet MS"/>
                </a:rPr>
                <a:t>Volume transato (30gg)</a:t>
              </a:r>
            </a:p>
            <a:p>
              <a:pPr marL="65613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800" b="1" dirty="0">
                  <a:solidFill>
                    <a:srgbClr val="00B0F0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5.059bln $</a:t>
              </a:r>
              <a:br>
                <a:rPr lang="it-IT" sz="2800" b="1" dirty="0">
                  <a:solidFill>
                    <a:srgbClr val="00B0F0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</a:br>
              <a:r>
                <a:rPr lang="en-US" sz="1600" dirty="0">
                  <a:solidFill>
                    <a:srgbClr val="002E51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(</a:t>
              </a:r>
              <a:r>
                <a:rPr lang="en-US" b="1" dirty="0">
                  <a:solidFill>
                    <a:srgbClr val="00B0F0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+130% </a:t>
              </a:r>
              <a:r>
                <a:rPr lang="en-US" sz="1600" dirty="0">
                  <a:solidFill>
                    <a:srgbClr val="002E51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rispetto </a:t>
              </a:r>
              <a:r>
                <a:rPr lang="en-US" sz="1600" dirty="0" err="1">
                  <a:solidFill>
                    <a:srgbClr val="002E51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all’anno</a:t>
              </a:r>
              <a:r>
                <a:rPr lang="en-US" sz="1600" dirty="0">
                  <a:solidFill>
                    <a:srgbClr val="002E51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 </a:t>
              </a:r>
              <a:r>
                <a:rPr lang="en-US" sz="1600" dirty="0" err="1">
                  <a:solidFill>
                    <a:srgbClr val="002E51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precedente</a:t>
              </a:r>
              <a:r>
                <a:rPr lang="en-US" sz="1600" dirty="0">
                  <a:solidFill>
                    <a:srgbClr val="002E51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)</a:t>
              </a:r>
            </a:p>
          </p:txBody>
        </p:sp>
        <p:sp>
          <p:nvSpPr>
            <p:cNvPr id="59" name="Rettangolo con angoli arrotondati 58">
              <a:extLst>
                <a:ext uri="{FF2B5EF4-FFF2-40B4-BE49-F238E27FC236}">
                  <a16:creationId xmlns:a16="http://schemas.microsoft.com/office/drawing/2014/main" id="{2B6CA025-75D7-1D75-8561-F6630F3D7151}"/>
                </a:ext>
              </a:extLst>
            </p:cNvPr>
            <p:cNvSpPr/>
            <p:nvPr/>
          </p:nvSpPr>
          <p:spPr>
            <a:xfrm>
              <a:off x="7120845" y="4225296"/>
              <a:ext cx="4163401" cy="1228486"/>
            </a:xfrm>
            <a:prstGeom prst="roundRect">
              <a:avLst>
                <a:gd name="adj" fmla="val 7651"/>
              </a:avLst>
            </a:prstGeom>
            <a:noFill/>
            <a:ln w="19050">
              <a:solidFill>
                <a:srgbClr val="00489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5613" algn="ctr" defTabSz="609570"/>
              <a:endParaRPr lang="it-IT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45A950F5-8BBA-5130-F957-453442E172ED}"/>
              </a:ext>
            </a:extLst>
          </p:cNvPr>
          <p:cNvGrpSpPr/>
          <p:nvPr/>
        </p:nvGrpSpPr>
        <p:grpSpPr>
          <a:xfrm>
            <a:off x="5699440" y="616101"/>
            <a:ext cx="6849803" cy="3095661"/>
            <a:chOff x="922561" y="1078269"/>
            <a:chExt cx="11587458" cy="5353666"/>
          </a:xfrm>
        </p:grpSpPr>
        <p:graphicFrame>
          <p:nvGraphicFramePr>
            <p:cNvPr id="7" name="Segnaposto contenuto 5">
              <a:extLst>
                <a:ext uri="{FF2B5EF4-FFF2-40B4-BE49-F238E27FC236}">
                  <a16:creationId xmlns:a16="http://schemas.microsoft.com/office/drawing/2014/main" id="{6A1A1F92-99B3-25F5-E279-3FFC34BDCF1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927547" y="1078269"/>
            <a:ext cx="9328042" cy="53536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5660C05-F423-A7AE-0F59-FA457C105DC7}"/>
                </a:ext>
              </a:extLst>
            </p:cNvPr>
            <p:cNvSpPr txBox="1"/>
            <p:nvPr/>
          </p:nvSpPr>
          <p:spPr>
            <a:xfrm>
              <a:off x="10053776" y="2759892"/>
              <a:ext cx="2456243" cy="74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dirty="0">
                  <a:solidFill>
                    <a:schemeClr val="bg2"/>
                  </a:solidFill>
                  <a:latin typeface="Montserrat" pitchFamily="2" charset="77"/>
                </a:rPr>
                <a:t>Other Stablecoins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C41EBA47-E8F0-0B86-FCF8-1FCC41B21EC7}"/>
                </a:ext>
              </a:extLst>
            </p:cNvPr>
            <p:cNvSpPr txBox="1"/>
            <p:nvPr/>
          </p:nvSpPr>
          <p:spPr>
            <a:xfrm>
              <a:off x="10053777" y="3466931"/>
              <a:ext cx="1298118" cy="45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dirty="0">
                  <a:solidFill>
                    <a:schemeClr val="accent2"/>
                  </a:solidFill>
                  <a:latin typeface="Montserrat" pitchFamily="2" charset="77"/>
                </a:rPr>
                <a:t>USDC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6C4B961-3917-7F07-162B-48096D31D72F}"/>
                </a:ext>
              </a:extLst>
            </p:cNvPr>
            <p:cNvSpPr txBox="1"/>
            <p:nvPr/>
          </p:nvSpPr>
          <p:spPr>
            <a:xfrm>
              <a:off x="10053778" y="4835579"/>
              <a:ext cx="1737906" cy="394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dirty="0">
                  <a:solidFill>
                    <a:srgbClr val="002E58"/>
                  </a:solidFill>
                  <a:latin typeface="Montserrat" pitchFamily="2" charset="77"/>
                </a:rPr>
                <a:t>USDT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09099BC8-D287-002B-C4FF-0E43AA8CADE9}"/>
                </a:ext>
              </a:extLst>
            </p:cNvPr>
            <p:cNvSpPr txBox="1"/>
            <p:nvPr/>
          </p:nvSpPr>
          <p:spPr>
            <a:xfrm>
              <a:off x="922561" y="3737046"/>
              <a:ext cx="1312524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169.4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BEF58C4-7575-4BB7-52F5-8E631293D5E4}"/>
                </a:ext>
              </a:extLst>
            </p:cNvPr>
            <p:cNvSpPr txBox="1"/>
            <p:nvPr/>
          </p:nvSpPr>
          <p:spPr>
            <a:xfrm>
              <a:off x="1596789" y="3561333"/>
              <a:ext cx="1312524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185.6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BE0CD0CA-C1B0-E5F5-796D-48563D4B91FD}"/>
                </a:ext>
              </a:extLst>
            </p:cNvPr>
            <p:cNvSpPr txBox="1"/>
            <p:nvPr/>
          </p:nvSpPr>
          <p:spPr>
            <a:xfrm>
              <a:off x="2277674" y="3385620"/>
              <a:ext cx="1312524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201.1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9BCC21A8-2513-4D41-DBA6-F5C81F4FAF48}"/>
                </a:ext>
              </a:extLst>
            </p:cNvPr>
            <p:cNvSpPr txBox="1"/>
            <p:nvPr/>
          </p:nvSpPr>
          <p:spPr>
            <a:xfrm>
              <a:off x="5603714" y="3061661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235.5bln$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8F51373-8C0C-DD55-1FF0-529C9BE73B8A}"/>
                </a:ext>
              </a:extLst>
            </p:cNvPr>
            <p:cNvSpPr txBox="1"/>
            <p:nvPr/>
          </p:nvSpPr>
          <p:spPr>
            <a:xfrm>
              <a:off x="6985099" y="2640533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250.8 b</a:t>
              </a:r>
              <a:r>
                <a:rPr lang="en-US" sz="700" b="1" i="0" u="none" strike="noStrike" kern="1200" baseline="0" dirty="0">
                  <a:solidFill>
                    <a:srgbClr val="002E54"/>
                  </a:solidFill>
                  <a:latin typeface="Montserrat" pitchFamily="2" charset="77"/>
                </a:rPr>
                <a:t>ln$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E90E2DA0-55F7-F4C0-162C-C7166D408874}"/>
                </a:ext>
              </a:extLst>
            </p:cNvPr>
            <p:cNvSpPr txBox="1"/>
            <p:nvPr/>
          </p:nvSpPr>
          <p:spPr>
            <a:xfrm>
              <a:off x="9090946" y="2435250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291.3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EEC75A96-3B8F-64E2-5F5C-CE41AB0A5333}"/>
                </a:ext>
              </a:extLst>
            </p:cNvPr>
            <p:cNvSpPr txBox="1"/>
            <p:nvPr/>
          </p:nvSpPr>
          <p:spPr>
            <a:xfrm>
              <a:off x="6348689" y="2868684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239.4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7B1B0C8-05B1-1FFC-C63F-F69A9E3EF9ED}"/>
                </a:ext>
              </a:extLst>
            </p:cNvPr>
            <p:cNvSpPr txBox="1"/>
            <p:nvPr/>
          </p:nvSpPr>
          <p:spPr>
            <a:xfrm>
              <a:off x="7643854" y="2362032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282.6 b</a:t>
              </a:r>
              <a:r>
                <a:rPr lang="en-US" sz="700" b="1" i="0" u="none" strike="noStrike" kern="1200" baseline="0" dirty="0">
                  <a:solidFill>
                    <a:srgbClr val="002E54"/>
                  </a:solidFill>
                  <a:latin typeface="Montserrat" pitchFamily="2" charset="77"/>
                </a:rPr>
                <a:t>ln$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ABD21F50-2BA0-CF3B-A1CA-C1FD103FAB17}"/>
                </a:ext>
              </a:extLst>
            </p:cNvPr>
            <p:cNvSpPr txBox="1"/>
            <p:nvPr/>
          </p:nvSpPr>
          <p:spPr>
            <a:xfrm>
              <a:off x="8376080" y="2640533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281,1.3bln$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503549C6-FC31-5B37-9888-D6A12EADB596}"/>
                </a:ext>
              </a:extLst>
            </p:cNvPr>
            <p:cNvSpPr txBox="1"/>
            <p:nvPr/>
          </p:nvSpPr>
          <p:spPr>
            <a:xfrm>
              <a:off x="2933936" y="3203627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210.2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7F6BCBBB-54CA-C93C-55A9-221AC7633031}"/>
                </a:ext>
              </a:extLst>
            </p:cNvPr>
            <p:cNvSpPr txBox="1"/>
            <p:nvPr/>
          </p:nvSpPr>
          <p:spPr>
            <a:xfrm>
              <a:off x="4286825" y="3051672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222.5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7B3D187A-2F23-8D10-DAD4-6479921FC4F2}"/>
                </a:ext>
              </a:extLst>
            </p:cNvPr>
            <p:cNvSpPr txBox="1"/>
            <p:nvPr/>
          </p:nvSpPr>
          <p:spPr>
            <a:xfrm>
              <a:off x="3603179" y="3363106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217.2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9A7D6E18-039E-36C2-FBCB-5FF763C7DD1B}"/>
                </a:ext>
              </a:extLst>
            </p:cNvPr>
            <p:cNvSpPr txBox="1"/>
            <p:nvPr/>
          </p:nvSpPr>
          <p:spPr>
            <a:xfrm>
              <a:off x="4979753" y="3244074"/>
              <a:ext cx="1312525" cy="30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223.5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</p:grp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CE475FB6-D195-5209-4DAF-A34E0F1CD70E}"/>
              </a:ext>
            </a:extLst>
          </p:cNvPr>
          <p:cNvSpPr/>
          <p:nvPr/>
        </p:nvSpPr>
        <p:spPr>
          <a:xfrm>
            <a:off x="6873888" y="865522"/>
            <a:ext cx="3559628" cy="47866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accent1"/>
                </a:solidFill>
                <a:latin typeface="Montserrat" pitchFamily="2" charset="77"/>
              </a:rPr>
              <a:t>Stablecoin market capitalization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6104928D-6032-7885-E16E-713F67D40C14}"/>
              </a:ext>
            </a:extLst>
          </p:cNvPr>
          <p:cNvSpPr/>
          <p:nvPr/>
        </p:nvSpPr>
        <p:spPr>
          <a:xfrm>
            <a:off x="6873888" y="3847175"/>
            <a:ext cx="3559628" cy="47866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  <a:sym typeface="Trebuchet MS"/>
              </a:rPr>
              <a:t>Stablecoins</a:t>
            </a:r>
            <a:r>
              <a:rPr lang="it-IT" sz="1400" b="1" dirty="0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  <a:sym typeface="Trebuchet MS"/>
              </a:rPr>
              <a:t> </a:t>
            </a:r>
            <a:r>
              <a:rPr lang="it-IT" sz="1400" b="1" dirty="0" err="1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  <a:sym typeface="Trebuchet MS"/>
              </a:rPr>
              <a:t>transaction</a:t>
            </a:r>
            <a:r>
              <a:rPr lang="it-IT" sz="1400" b="1" dirty="0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  <a:sym typeface="Trebuchet MS"/>
              </a:rPr>
              <a:t> volume</a:t>
            </a: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B4985C3B-97B9-04D2-E288-984571BF54BC}"/>
              </a:ext>
            </a:extLst>
          </p:cNvPr>
          <p:cNvGrpSpPr/>
          <p:nvPr/>
        </p:nvGrpSpPr>
        <p:grpSpPr>
          <a:xfrm>
            <a:off x="5765464" y="3668165"/>
            <a:ext cx="5553675" cy="2599718"/>
            <a:chOff x="1086152" y="1831990"/>
            <a:chExt cx="10158656" cy="4324362"/>
          </a:xfrm>
        </p:grpSpPr>
        <p:graphicFrame>
          <p:nvGraphicFramePr>
            <p:cNvPr id="29" name="Segnaposto contenuto 5">
              <a:extLst>
                <a:ext uri="{FF2B5EF4-FFF2-40B4-BE49-F238E27FC236}">
                  <a16:creationId xmlns:a16="http://schemas.microsoft.com/office/drawing/2014/main" id="{F427CF11-E2C4-ABAA-8CFF-CA646B12ED2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086152" y="1831990"/>
            <a:ext cx="10019696" cy="43243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D37CC4DD-EA08-D04B-7C46-352B5A07FCE4}"/>
                </a:ext>
              </a:extLst>
            </p:cNvPr>
            <p:cNvSpPr txBox="1"/>
            <p:nvPr/>
          </p:nvSpPr>
          <p:spPr>
            <a:xfrm>
              <a:off x="9930365" y="3897137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5,059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654554FE-C752-EBB9-FA80-C31C58BA7319}"/>
                </a:ext>
              </a:extLst>
            </p:cNvPr>
            <p:cNvSpPr txBox="1"/>
            <p:nvPr/>
          </p:nvSpPr>
          <p:spPr>
            <a:xfrm>
              <a:off x="1773443" y="3723398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5,507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60856064-6484-11CE-81DE-018C2A360530}"/>
                </a:ext>
              </a:extLst>
            </p:cNvPr>
            <p:cNvSpPr txBox="1"/>
            <p:nvPr/>
          </p:nvSpPr>
          <p:spPr>
            <a:xfrm>
              <a:off x="2614933" y="2949120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8,030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B2F1DE61-F6D5-1658-CCD9-728A2228B915}"/>
                </a:ext>
              </a:extLst>
            </p:cNvPr>
            <p:cNvSpPr txBox="1"/>
            <p:nvPr/>
          </p:nvSpPr>
          <p:spPr>
            <a:xfrm>
              <a:off x="6179547" y="3933795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4,334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D346D024-846C-BEA9-63B4-D5C05B1FD379}"/>
                </a:ext>
              </a:extLst>
            </p:cNvPr>
            <p:cNvSpPr txBox="1"/>
            <p:nvPr/>
          </p:nvSpPr>
          <p:spPr>
            <a:xfrm>
              <a:off x="7771255" y="3311669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6,333 b</a:t>
              </a:r>
              <a:r>
                <a:rPr lang="en-US" sz="700" b="1" i="0" u="none" strike="noStrike" kern="1200" baseline="0" dirty="0">
                  <a:solidFill>
                    <a:srgbClr val="002E54"/>
                  </a:solidFill>
                  <a:latin typeface="Montserrat" pitchFamily="2" charset="77"/>
                </a:rPr>
                <a:t>ln$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2EB26E33-59D0-B29E-CF55-C962F84F5A54}"/>
                </a:ext>
              </a:extLst>
            </p:cNvPr>
            <p:cNvSpPr txBox="1"/>
            <p:nvPr/>
          </p:nvSpPr>
          <p:spPr>
            <a:xfrm>
              <a:off x="9240471" y="3644804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5,693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0261A9C5-23FF-4DCC-FB56-507B3EB375C1}"/>
                </a:ext>
              </a:extLst>
            </p:cNvPr>
            <p:cNvSpPr txBox="1"/>
            <p:nvPr/>
          </p:nvSpPr>
          <p:spPr>
            <a:xfrm>
              <a:off x="6959302" y="4170714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3,769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62ADD16D-54F6-D929-CAF3-4867C283030E}"/>
                </a:ext>
              </a:extLst>
            </p:cNvPr>
            <p:cNvSpPr txBox="1"/>
            <p:nvPr/>
          </p:nvSpPr>
          <p:spPr>
            <a:xfrm>
              <a:off x="8473548" y="3501079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5,840 b</a:t>
              </a:r>
              <a:r>
                <a:rPr lang="en-US" sz="700" b="1" i="0" u="none" strike="noStrike" kern="1200" baseline="0" dirty="0">
                  <a:solidFill>
                    <a:srgbClr val="002E54"/>
                  </a:solidFill>
                  <a:latin typeface="Montserrat" pitchFamily="2" charset="77"/>
                </a:rPr>
                <a:t>ln$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0A06C8A5-F88C-83A1-F963-9E2E2D8C3646}"/>
                </a:ext>
              </a:extLst>
            </p:cNvPr>
            <p:cNvSpPr txBox="1"/>
            <p:nvPr/>
          </p:nvSpPr>
          <p:spPr>
            <a:xfrm>
              <a:off x="1086152" y="4649027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2,196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31089971-F182-F4D4-293A-A83822A2EA7E}"/>
                </a:ext>
              </a:extLst>
            </p:cNvPr>
            <p:cNvSpPr txBox="1"/>
            <p:nvPr/>
          </p:nvSpPr>
          <p:spPr>
            <a:xfrm>
              <a:off x="3366962" y="4202437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2,938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2CB6C0C0-EAF0-3386-23BC-044C8BECBD9A}"/>
                </a:ext>
              </a:extLst>
            </p:cNvPr>
            <p:cNvSpPr txBox="1"/>
            <p:nvPr/>
          </p:nvSpPr>
          <p:spPr>
            <a:xfrm>
              <a:off x="4738563" y="4644978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2,084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3B21D285-EC98-CF50-6350-5A52888B181A}"/>
                </a:ext>
              </a:extLst>
            </p:cNvPr>
            <p:cNvSpPr txBox="1"/>
            <p:nvPr/>
          </p:nvSpPr>
          <p:spPr>
            <a:xfrm>
              <a:off x="4096625" y="4452666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2,497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FC89825A-CAF0-87AB-52E2-AFF8EC5CF00D}"/>
                </a:ext>
              </a:extLst>
            </p:cNvPr>
            <p:cNvSpPr txBox="1"/>
            <p:nvPr/>
          </p:nvSpPr>
          <p:spPr>
            <a:xfrm>
              <a:off x="5441641" y="4189023"/>
              <a:ext cx="1314443" cy="33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it-IT" sz="1400" b="1" i="0" u="none" strike="noStrike" kern="1200" baseline="0">
                  <a:solidFill>
                    <a:srgbClr val="002E54"/>
                  </a:solidFill>
                  <a:latin typeface="Montserrat" pitchFamily="2" charset="77"/>
                  <a:ea typeface="+mn-ea"/>
                  <a:cs typeface="+mn-cs"/>
                </a:defRPr>
              </a:pPr>
              <a:r>
                <a:rPr lang="en-US" sz="700" b="1" dirty="0">
                  <a:solidFill>
                    <a:srgbClr val="002E54"/>
                  </a:solidFill>
                  <a:latin typeface="Montserrat" pitchFamily="2" charset="77"/>
                </a:rPr>
                <a:t>4,197 bln$</a:t>
              </a:r>
              <a:endParaRPr lang="en-US" sz="700" b="1" i="0" u="none" strike="noStrike" kern="1200" baseline="0" dirty="0">
                <a:solidFill>
                  <a:srgbClr val="002E54"/>
                </a:solidFill>
                <a:latin typeface="Montserrat" pitchFamily="2" charset="77"/>
              </a:endParaRP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1F5F5D2C-D281-F8B6-ADE6-0140735C59AD}"/>
              </a:ext>
            </a:extLst>
          </p:cNvPr>
          <p:cNvGrpSpPr/>
          <p:nvPr/>
        </p:nvGrpSpPr>
        <p:grpSpPr>
          <a:xfrm>
            <a:off x="3896949" y="266103"/>
            <a:ext cx="7319611" cy="3445200"/>
            <a:chOff x="4271808" y="830835"/>
            <a:chExt cx="7319611" cy="3445660"/>
          </a:xfrm>
        </p:grpSpPr>
        <p:sp>
          <p:nvSpPr>
            <p:cNvPr id="4" name="Fumetto 2 3">
              <a:extLst>
                <a:ext uri="{FF2B5EF4-FFF2-40B4-BE49-F238E27FC236}">
                  <a16:creationId xmlns:a16="http://schemas.microsoft.com/office/drawing/2014/main" id="{59A22089-D75B-FE5B-5378-1541523D1325}"/>
                </a:ext>
              </a:extLst>
            </p:cNvPr>
            <p:cNvSpPr/>
            <p:nvPr/>
          </p:nvSpPr>
          <p:spPr>
            <a:xfrm>
              <a:off x="5989827" y="830835"/>
              <a:ext cx="5601592" cy="3445660"/>
            </a:xfrm>
            <a:prstGeom prst="wedgeRoundRectCallout">
              <a:avLst>
                <a:gd name="adj1" fmla="val -13616"/>
                <a:gd name="adj2" fmla="val 56827"/>
                <a:gd name="adj3" fmla="val 1666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100" i="1" dirty="0">
                <a:solidFill>
                  <a:schemeClr val="accent1"/>
                </a:solidFill>
                <a:latin typeface="Montserrat" pitchFamily="2" charset="77"/>
              </a:endParaRP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624542F7-44AD-3C42-D4FB-15E06619C120}"/>
                </a:ext>
              </a:extLst>
            </p:cNvPr>
            <p:cNvSpPr txBox="1"/>
            <p:nvPr/>
          </p:nvSpPr>
          <p:spPr>
            <a:xfrm>
              <a:off x="6235724" y="1098909"/>
              <a:ext cx="512097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5613" algn="ctr" defTabSz="609570"/>
              <a:r>
                <a:rPr lang="it-IT" sz="1400" dirty="0">
                  <a:solidFill>
                    <a:srgbClr val="002060"/>
                  </a:solidFill>
                  <a:latin typeface="Montserrat" panose="00000500000000000000" pitchFamily="2" charset="0"/>
                  <a:ea typeface="Trebuchet MS"/>
                  <a:cs typeface="Calibri" panose="020F0502020204030204" pitchFamily="34" charset="0"/>
                  <a:sym typeface="Trebuchet MS"/>
                </a:rPr>
                <a:t>Le </a:t>
              </a:r>
              <a:r>
                <a:rPr lang="it-IT" sz="1400" b="1" dirty="0" err="1">
                  <a:solidFill>
                    <a:srgbClr val="002060"/>
                  </a:solidFill>
                  <a:latin typeface="Montserrat" panose="00000500000000000000" pitchFamily="2" charset="0"/>
                  <a:ea typeface="Trebuchet MS"/>
                  <a:cs typeface="Calibri" panose="020F0502020204030204" pitchFamily="34" charset="0"/>
                  <a:sym typeface="Trebuchet MS"/>
                </a:rPr>
                <a:t>stablecoin</a:t>
              </a:r>
              <a:r>
                <a:rPr lang="it-IT" sz="1400" dirty="0">
                  <a:solidFill>
                    <a:srgbClr val="002060"/>
                  </a:solidFill>
                  <a:latin typeface="Montserrat" panose="00000500000000000000" pitchFamily="2" charset="0"/>
                  <a:ea typeface="Trebuchet MS"/>
                  <a:cs typeface="Calibri" panose="020F0502020204030204" pitchFamily="34" charset="0"/>
                  <a:sym typeface="Trebuchet MS"/>
                </a:rPr>
                <a:t> ora </a:t>
              </a:r>
              <a:r>
                <a:rPr lang="it-IT" sz="1400" b="1" dirty="0">
                  <a:solidFill>
                    <a:srgbClr val="002060"/>
                  </a:solidFill>
                  <a:latin typeface="Montserrat" panose="00000500000000000000" pitchFamily="2" charset="0"/>
                  <a:ea typeface="Trebuchet MS"/>
                  <a:cs typeface="Calibri" panose="020F0502020204030204" pitchFamily="34" charset="0"/>
                  <a:sym typeface="Trebuchet MS"/>
                </a:rPr>
                <a:t>rivaleggiano</a:t>
              </a:r>
              <a:r>
                <a:rPr lang="it-IT" sz="1400" dirty="0">
                  <a:solidFill>
                    <a:srgbClr val="002060"/>
                  </a:solidFill>
                  <a:latin typeface="Montserrat" panose="00000500000000000000" pitchFamily="2" charset="0"/>
                  <a:ea typeface="Trebuchet MS"/>
                  <a:cs typeface="Calibri" panose="020F0502020204030204" pitchFamily="34" charset="0"/>
                  <a:sym typeface="Trebuchet MS"/>
                </a:rPr>
                <a:t> con i </a:t>
              </a:r>
              <a:r>
                <a:rPr lang="it-IT" sz="1400" b="1" dirty="0">
                  <a:solidFill>
                    <a:srgbClr val="002060"/>
                  </a:solidFill>
                  <a:latin typeface="Montserrat" panose="00000500000000000000" pitchFamily="2" charset="0"/>
                  <a:ea typeface="Trebuchet MS"/>
                  <a:cs typeface="Calibri" panose="020F0502020204030204" pitchFamily="34" charset="0"/>
                  <a:sym typeface="Trebuchet MS"/>
                </a:rPr>
                <a:t>più grandi network di pagamento mondiali</a:t>
              </a:r>
              <a:r>
                <a:rPr lang="it-IT" sz="1400" dirty="0">
                  <a:solidFill>
                    <a:srgbClr val="002060"/>
                  </a:solidFill>
                  <a:latin typeface="Montserrat" panose="00000500000000000000" pitchFamily="2" charset="0"/>
                  <a:ea typeface="Trebuchet MS"/>
                  <a:cs typeface="Calibri" panose="020F0502020204030204" pitchFamily="34" charset="0"/>
                  <a:sym typeface="Trebuchet MS"/>
                </a:rPr>
                <a:t> in termini di volume di transazioni nell’ultimo anno*</a:t>
              </a:r>
            </a:p>
          </p:txBody>
        </p:sp>
        <p:graphicFrame>
          <p:nvGraphicFramePr>
            <p:cNvPr id="44" name="Grafico 43">
              <a:extLst>
                <a:ext uri="{FF2B5EF4-FFF2-40B4-BE49-F238E27FC236}">
                  <a16:creationId xmlns:a16="http://schemas.microsoft.com/office/drawing/2014/main" id="{5A25F3F6-2C15-00EC-0FB9-ACDC8CEAD3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10253377"/>
                </p:ext>
              </p:extLst>
            </p:nvPr>
          </p:nvGraphicFramePr>
          <p:xfrm>
            <a:off x="7319836" y="1802416"/>
            <a:ext cx="3777425" cy="23321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45" name="Picture 4" descr="Visa logo png, Visa icona trasparente png 20975567 PNG">
              <a:extLst>
                <a:ext uri="{FF2B5EF4-FFF2-40B4-BE49-F238E27FC236}">
                  <a16:creationId xmlns:a16="http://schemas.microsoft.com/office/drawing/2014/main" id="{37E94555-823C-47FF-5A53-145DDAE67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477" y="3075057"/>
              <a:ext cx="455234" cy="315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4">
              <a:extLst>
                <a:ext uri="{FF2B5EF4-FFF2-40B4-BE49-F238E27FC236}">
                  <a16:creationId xmlns:a16="http://schemas.microsoft.com/office/drawing/2014/main" id="{D13F000B-AEC9-2E66-A031-A9454EF17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395" y="3625185"/>
              <a:ext cx="780059" cy="207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59EEF784-9369-B64B-FD2C-24087D627CF0}"/>
                </a:ext>
              </a:extLst>
            </p:cNvPr>
            <p:cNvSpPr txBox="1"/>
            <p:nvPr/>
          </p:nvSpPr>
          <p:spPr>
            <a:xfrm>
              <a:off x="4271808" y="2545242"/>
              <a:ext cx="512097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5613" algn="ctr" defTabSz="609570"/>
              <a:r>
                <a:rPr lang="it-IT" sz="1400" b="1" dirty="0" err="1">
                  <a:solidFill>
                    <a:srgbClr val="002060"/>
                  </a:solidFill>
                  <a:latin typeface="Montserrat" panose="00000500000000000000" pitchFamily="2" charset="0"/>
                  <a:ea typeface="Trebuchet MS"/>
                  <a:cs typeface="Calibri" panose="020F0502020204030204" pitchFamily="34" charset="0"/>
                  <a:sym typeface="Trebuchet MS"/>
                </a:rPr>
                <a:t>Stablecoin</a:t>
              </a:r>
              <a:endParaRPr lang="it-IT" sz="1400" b="1" dirty="0">
                <a:solidFill>
                  <a:srgbClr val="002060"/>
                </a:solidFill>
                <a:latin typeface="Montserrat" panose="00000500000000000000" pitchFamily="2" charset="0"/>
                <a:ea typeface="Trebuchet MS"/>
                <a:cs typeface="Calibri" panose="020F0502020204030204" pitchFamily="34" charset="0"/>
                <a:sym typeface="Trebuchet MS"/>
              </a:endParaRP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FB93A44F-61B2-3AF4-A6ED-DC153F5DEC14}"/>
                </a:ext>
              </a:extLst>
            </p:cNvPr>
            <p:cNvSpPr txBox="1"/>
            <p:nvPr/>
          </p:nvSpPr>
          <p:spPr>
            <a:xfrm>
              <a:off x="6146101" y="2047898"/>
              <a:ext cx="125864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5613" algn="ctr" defTabSz="609570"/>
              <a:r>
                <a:rPr lang="it-IT" sz="1400" b="1" dirty="0">
                  <a:solidFill>
                    <a:srgbClr val="002060"/>
                  </a:solidFill>
                  <a:latin typeface="Montserrat" panose="00000500000000000000" pitchFamily="2" charset="0"/>
                  <a:ea typeface="Trebuchet MS"/>
                  <a:cs typeface="Calibri" panose="020F0502020204030204" pitchFamily="34" charset="0"/>
                  <a:sym typeface="Trebuchet MS"/>
                </a:rPr>
                <a:t>ACH</a:t>
              </a:r>
            </a:p>
          </p:txBody>
        </p:sp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id="{87015B05-406B-8C4A-632F-684733679794}"/>
              </a:ext>
            </a:extLst>
          </p:cNvPr>
          <p:cNvSpPr/>
          <p:nvPr/>
        </p:nvSpPr>
        <p:spPr>
          <a:xfrm>
            <a:off x="7323012" y="2063257"/>
            <a:ext cx="1368000" cy="1728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E54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4C41546D-82E0-199A-7846-C4F1B15A992C}"/>
              </a:ext>
            </a:extLst>
          </p:cNvPr>
          <p:cNvSpPr txBox="1"/>
          <p:nvPr/>
        </p:nvSpPr>
        <p:spPr>
          <a:xfrm>
            <a:off x="10366565" y="1487300"/>
            <a:ext cx="5583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accent1"/>
                </a:solidFill>
                <a:latin typeface="Montserrat" panose="00000500000000000000" pitchFamily="2" charset="0"/>
                <a:cs typeface="Calibri" panose="020F0502020204030204" pitchFamily="34" charset="0"/>
                <a:sym typeface="Trebuchet MS"/>
              </a:rPr>
              <a:t>T$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2AECB53B-2AE9-789D-E37C-41CB40336070}"/>
              </a:ext>
            </a:extLst>
          </p:cNvPr>
          <p:cNvSpPr txBox="1"/>
          <p:nvPr/>
        </p:nvSpPr>
        <p:spPr>
          <a:xfrm>
            <a:off x="8685596" y="2007379"/>
            <a:ext cx="21911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accent1"/>
                </a:solidFill>
                <a:latin typeface="Montserrat" panose="00000500000000000000" pitchFamily="2" charset="0"/>
                <a:cs typeface="Calibri" panose="020F0502020204030204" pitchFamily="34" charset="0"/>
                <a:sym typeface="Trebuchet MS"/>
              </a:rPr>
              <a:t>9T$ </a:t>
            </a:r>
            <a:r>
              <a:rPr lang="it-IT" sz="1200" b="1" i="1" dirty="0">
                <a:solidFill>
                  <a:schemeClr val="accent1"/>
                </a:solidFill>
                <a:latin typeface="Montserrat" panose="00000500000000000000" pitchFamily="2" charset="0"/>
                <a:cs typeface="Calibri" panose="020F0502020204030204" pitchFamily="34" charset="0"/>
                <a:sym typeface="Trebuchet MS"/>
              </a:rPr>
              <a:t>(46T$ </a:t>
            </a:r>
            <a:r>
              <a:rPr lang="it-IT" sz="1200" b="1" i="1" dirty="0" err="1">
                <a:solidFill>
                  <a:schemeClr val="accent1"/>
                </a:solidFill>
                <a:latin typeface="Montserrat" panose="00000500000000000000" pitchFamily="2" charset="0"/>
                <a:cs typeface="Calibri" panose="020F0502020204030204" pitchFamily="34" charset="0"/>
                <a:sym typeface="Trebuchet MS"/>
              </a:rPr>
              <a:t>unadjusted</a:t>
            </a:r>
            <a:r>
              <a:rPr lang="it-IT" sz="1200" b="1" i="1" dirty="0">
                <a:solidFill>
                  <a:schemeClr val="accent1"/>
                </a:solidFill>
                <a:latin typeface="Montserrat" panose="00000500000000000000" pitchFamily="2" charset="0"/>
                <a:cs typeface="Calibri" panose="020F0502020204030204" pitchFamily="34" charset="0"/>
                <a:sym typeface="Trebuchet MS"/>
              </a:rPr>
              <a:t>)</a:t>
            </a:r>
            <a:endParaRPr lang="en-GB" sz="1200" i="1" dirty="0">
              <a:solidFill>
                <a:schemeClr val="accent1"/>
              </a:solidFill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B436BCED-E1BF-8F97-1175-714152579FF6}"/>
              </a:ext>
            </a:extLst>
          </p:cNvPr>
          <p:cNvSpPr txBox="1"/>
          <p:nvPr/>
        </p:nvSpPr>
        <p:spPr>
          <a:xfrm>
            <a:off x="7832220" y="2517635"/>
            <a:ext cx="5583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accent1"/>
                </a:solidFill>
                <a:latin typeface="Montserrat" panose="00000500000000000000" pitchFamily="2" charset="0"/>
                <a:cs typeface="Calibri" panose="020F0502020204030204" pitchFamily="34" charset="0"/>
                <a:sym typeface="Trebuchet MS"/>
              </a:rPr>
              <a:t>T$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1AC71FDC-88C9-569B-459C-29FB184B045D}"/>
              </a:ext>
            </a:extLst>
          </p:cNvPr>
          <p:cNvSpPr txBox="1"/>
          <p:nvPr/>
        </p:nvSpPr>
        <p:spPr>
          <a:xfrm>
            <a:off x="7380309" y="3036439"/>
            <a:ext cx="5583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accent1"/>
                </a:solidFill>
                <a:latin typeface="Montserrat" panose="00000500000000000000" pitchFamily="2" charset="0"/>
                <a:cs typeface="Calibri" panose="020F0502020204030204" pitchFamily="34" charset="0"/>
                <a:sym typeface="Trebuchet MS"/>
              </a:rPr>
              <a:t>T$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49" name="Rounded Rectangle 28">
            <a:extLst>
              <a:ext uri="{FF2B5EF4-FFF2-40B4-BE49-F238E27FC236}">
                <a16:creationId xmlns:a16="http://schemas.microsoft.com/office/drawing/2014/main" id="{60BDD5F8-F0BD-AF17-4E93-C5167C67892E}"/>
              </a:ext>
            </a:extLst>
          </p:cNvPr>
          <p:cNvSpPr/>
          <p:nvPr/>
        </p:nvSpPr>
        <p:spPr bwMode="auto">
          <a:xfrm rot="10800000" flipV="1">
            <a:off x="4983479" y="6335187"/>
            <a:ext cx="3139966" cy="585795"/>
          </a:xfrm>
          <a:prstGeom prst="roundRect">
            <a:avLst>
              <a:gd name="adj" fmla="val 0"/>
            </a:avLst>
          </a:prstGeom>
          <a:noFill/>
          <a:ln w="2540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5613"/>
            <a:r>
              <a:rPr lang="it-IT" sz="1000" i="1" dirty="0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*Source: «State of </a:t>
            </a:r>
            <a:r>
              <a:rPr lang="it-IT" sz="1000" i="1" dirty="0" err="1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Crypto</a:t>
            </a:r>
            <a:r>
              <a:rPr lang="it-IT" sz="1000" i="1" dirty="0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 2025: The </a:t>
            </a:r>
            <a:r>
              <a:rPr lang="it-IT" sz="1000" i="1" dirty="0" err="1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year</a:t>
            </a:r>
            <a:r>
              <a:rPr lang="it-IT" sz="1000" i="1" dirty="0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 </a:t>
            </a:r>
            <a:r>
              <a:rPr lang="it-IT" sz="1000" i="1" dirty="0" err="1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crypto</a:t>
            </a:r>
            <a:r>
              <a:rPr lang="it-IT" sz="1000" i="1" dirty="0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 </a:t>
            </a:r>
            <a:r>
              <a:rPr lang="it-IT" sz="1000" i="1" dirty="0" err="1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went</a:t>
            </a:r>
            <a:r>
              <a:rPr lang="it-IT" sz="1000" i="1" dirty="0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 mainstream», a16z, 2025</a:t>
            </a:r>
          </a:p>
          <a:p>
            <a:pPr marL="65613"/>
            <a:endParaRPr lang="it-IT" sz="1000" i="1" dirty="0">
              <a:solidFill>
                <a:srgbClr val="002E51"/>
              </a:solidFill>
              <a:latin typeface="Montserrat" panose="00000500000000000000" pitchFamily="2" charset="0"/>
              <a:ea typeface="Trebuchet MS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2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3D026C-3ABB-F8AF-534E-9367F328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84" y="17502"/>
            <a:ext cx="7807865" cy="739276"/>
          </a:xfrm>
        </p:spPr>
        <p:txBody>
          <a:bodyPr/>
          <a:lstStyle/>
          <a:p>
            <a:r>
              <a:rPr lang="it-IT" dirty="0"/>
              <a:t>Composizione del mercato delle </a:t>
            </a:r>
            <a:r>
              <a:rPr lang="it-IT" dirty="0" err="1"/>
              <a:t>stablecoin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45CC618-D26D-7262-3182-135AD5AC3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ACEEC-BB50-3E4F-B1C7-4DEF5308D5A3}" type="slidenum">
              <a:rPr lang="it-IT" smtClean="0"/>
              <a:pPr/>
              <a:t>5</a:t>
            </a:fld>
            <a:endParaRPr lang="it-IT"/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3D50D2A1-7EAD-481D-69A2-C1986EECB50F}"/>
              </a:ext>
            </a:extLst>
          </p:cNvPr>
          <p:cNvGrpSpPr/>
          <p:nvPr/>
        </p:nvGrpSpPr>
        <p:grpSpPr>
          <a:xfrm>
            <a:off x="6096000" y="1644132"/>
            <a:ext cx="5955211" cy="3702552"/>
            <a:chOff x="703507" y="1799870"/>
            <a:chExt cx="6752348" cy="4198159"/>
          </a:xfrm>
        </p:grpSpPr>
        <p:graphicFrame>
          <p:nvGraphicFramePr>
            <p:cNvPr id="41" name="Grafico 40">
              <a:extLst>
                <a:ext uri="{FF2B5EF4-FFF2-40B4-BE49-F238E27FC236}">
                  <a16:creationId xmlns:a16="http://schemas.microsoft.com/office/drawing/2014/main" id="{EE470EA3-ECBE-AD8C-D9FA-249F71DAF0E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21947894"/>
                </p:ext>
              </p:extLst>
            </p:nvPr>
          </p:nvGraphicFramePr>
          <p:xfrm>
            <a:off x="703507" y="1799870"/>
            <a:ext cx="6294843" cy="4198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DD6E9921-384E-D190-2745-9CE21EC088FA}"/>
                </a:ext>
              </a:extLst>
            </p:cNvPr>
            <p:cNvSpPr txBox="1"/>
            <p:nvPr/>
          </p:nvSpPr>
          <p:spPr>
            <a:xfrm>
              <a:off x="6009636" y="3828938"/>
              <a:ext cx="1446219" cy="5932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 err="1">
                  <a:solidFill>
                    <a:srgbClr val="002E54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Tether</a:t>
              </a:r>
              <a:r>
                <a:rPr lang="it-IT" sz="1400" b="1">
                  <a:solidFill>
                    <a:srgbClr val="002E54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 (USDT)</a:t>
              </a:r>
              <a:endParaRPr lang="it-IT" sz="1400" b="1">
                <a:solidFill>
                  <a:srgbClr val="002E54"/>
                </a:solidFill>
              </a:endParaRP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57EC07CD-A73C-EADD-68A3-F2CAF45E828C}"/>
                </a:ext>
              </a:extLst>
            </p:cNvPr>
            <p:cNvSpPr txBox="1"/>
            <p:nvPr/>
          </p:nvSpPr>
          <p:spPr>
            <a:xfrm>
              <a:off x="1301643" y="3983339"/>
              <a:ext cx="1885277" cy="5932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>
                  <a:solidFill>
                    <a:srgbClr val="017DC1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USD Coin (USDC)</a:t>
              </a:r>
              <a:endParaRPr lang="it-IT" sz="1400" b="1">
                <a:solidFill>
                  <a:srgbClr val="017DC1"/>
                </a:solidFill>
              </a:endParaRP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E6C77A08-7344-B967-DD63-07168B585EDF}"/>
                </a:ext>
              </a:extLst>
            </p:cNvPr>
            <p:cNvSpPr txBox="1"/>
            <p:nvPr/>
          </p:nvSpPr>
          <p:spPr>
            <a:xfrm>
              <a:off x="1282399" y="2079000"/>
              <a:ext cx="2700160" cy="348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 dirty="0">
                  <a:solidFill>
                    <a:srgbClr val="92E6FD"/>
                  </a:solidFill>
                  <a:latin typeface="Montserrat" panose="00000500000000000000" pitchFamily="2" charset="0"/>
                </a:rPr>
                <a:t>First Digital USD</a:t>
              </a: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9EEB7117-E7BD-9EE5-FB7C-D5C71984E6DC}"/>
                </a:ext>
              </a:extLst>
            </p:cNvPr>
            <p:cNvSpPr txBox="1"/>
            <p:nvPr/>
          </p:nvSpPr>
          <p:spPr>
            <a:xfrm>
              <a:off x="1776302" y="2543112"/>
              <a:ext cx="680361" cy="348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 dirty="0">
                  <a:solidFill>
                    <a:srgbClr val="00BBE6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DAI</a:t>
              </a:r>
              <a:endParaRPr lang="it-IT" sz="1400" b="1" dirty="0">
                <a:solidFill>
                  <a:srgbClr val="00BBE6"/>
                </a:solidFill>
              </a:endParaRP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8EF06938-CCC1-D8E1-4EFC-8358839E1DDA}"/>
                </a:ext>
              </a:extLst>
            </p:cNvPr>
            <p:cNvSpPr txBox="1"/>
            <p:nvPr/>
          </p:nvSpPr>
          <p:spPr>
            <a:xfrm>
              <a:off x="3462886" y="2006482"/>
              <a:ext cx="1885277" cy="348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>
                  <a:solidFill>
                    <a:srgbClr val="00799B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Other</a:t>
              </a:r>
              <a:endParaRPr lang="it-IT" sz="1400" b="1">
                <a:solidFill>
                  <a:srgbClr val="00799B"/>
                </a:solidFill>
              </a:endParaRPr>
            </a:p>
          </p:txBody>
        </p:sp>
        <p:sp>
          <p:nvSpPr>
            <p:cNvPr id="47" name="CasellaDiTesto 1">
              <a:extLst>
                <a:ext uri="{FF2B5EF4-FFF2-40B4-BE49-F238E27FC236}">
                  <a16:creationId xmlns:a16="http://schemas.microsoft.com/office/drawing/2014/main" id="{73CBCA1E-BFBF-D32D-020D-816177D08CBA}"/>
                </a:ext>
              </a:extLst>
            </p:cNvPr>
            <p:cNvSpPr txBox="1"/>
            <p:nvPr/>
          </p:nvSpPr>
          <p:spPr>
            <a:xfrm>
              <a:off x="3550177" y="3813301"/>
              <a:ext cx="1446219" cy="593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400" dirty="0" err="1">
                  <a:solidFill>
                    <a:srgbClr val="002E58"/>
                  </a:solidFill>
                  <a:latin typeface="Montserrat" pitchFamily="2" charset="77"/>
                </a:rPr>
                <a:t>Basis</a:t>
              </a:r>
              <a:r>
                <a:rPr lang="it-IT" sz="1400" dirty="0">
                  <a:solidFill>
                    <a:srgbClr val="002E58"/>
                  </a:solidFill>
                  <a:latin typeface="Montserrat" pitchFamily="2" charset="77"/>
                </a:rPr>
                <a:t>:</a:t>
              </a:r>
              <a:br>
                <a:rPr lang="it-IT" sz="1400" b="1" dirty="0">
                  <a:solidFill>
                    <a:srgbClr val="002E58"/>
                  </a:solidFill>
                  <a:latin typeface="Montserrat" pitchFamily="2" charset="77"/>
                </a:rPr>
              </a:br>
              <a:r>
                <a:rPr lang="it-IT" sz="1400" b="1" dirty="0">
                  <a:solidFill>
                    <a:srgbClr val="002E58"/>
                  </a:solidFill>
                  <a:latin typeface="Montserrat" pitchFamily="2" charset="77"/>
                </a:rPr>
                <a:t>$291.3 </a:t>
              </a:r>
              <a:r>
                <a:rPr lang="it-IT" sz="1400" b="1" dirty="0" err="1">
                  <a:solidFill>
                    <a:srgbClr val="002E58"/>
                  </a:solidFill>
                  <a:latin typeface="Montserrat" pitchFamily="2" charset="77"/>
                </a:rPr>
                <a:t>bln</a:t>
              </a:r>
              <a:endParaRPr lang="it-IT" sz="1400" dirty="0">
                <a:solidFill>
                  <a:srgbClr val="002E58"/>
                </a:solidFill>
                <a:latin typeface="Montserrat" pitchFamily="2" charset="77"/>
              </a:endParaRPr>
            </a:p>
          </p:txBody>
        </p:sp>
      </p:grp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CA7A8B47-6BE7-880F-D518-ED8D784438AB}"/>
              </a:ext>
            </a:extLst>
          </p:cNvPr>
          <p:cNvSpPr/>
          <p:nvPr/>
        </p:nvSpPr>
        <p:spPr>
          <a:xfrm>
            <a:off x="7642190" y="1026489"/>
            <a:ext cx="3055613" cy="367296"/>
          </a:xfrm>
          <a:prstGeom prst="roundRect">
            <a:avLst>
              <a:gd name="adj" fmla="val 7265"/>
            </a:avLst>
          </a:prstGeom>
          <a:noFill/>
          <a:ln w="19050">
            <a:solidFill>
              <a:srgbClr val="00489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5613" algn="ctr" defTabSz="609570"/>
            <a:endParaRPr lang="it-IT">
              <a:solidFill>
                <a:srgbClr val="002060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0E7ED1DE-8B1C-6079-0A12-87299AA87BD0}"/>
              </a:ext>
            </a:extLst>
          </p:cNvPr>
          <p:cNvSpPr txBox="1"/>
          <p:nvPr/>
        </p:nvSpPr>
        <p:spPr>
          <a:xfrm>
            <a:off x="7763492" y="1035102"/>
            <a:ext cx="2813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002E54"/>
                </a:solidFill>
                <a:latin typeface="Montserrat" pitchFamily="2" charset="77"/>
              </a:rPr>
              <a:t>Ottobre 2025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D292D8A-C827-8D1F-9066-AF0751335BDC}"/>
              </a:ext>
            </a:extLst>
          </p:cNvPr>
          <p:cNvGrpSpPr/>
          <p:nvPr/>
        </p:nvGrpSpPr>
        <p:grpSpPr>
          <a:xfrm>
            <a:off x="284440" y="1644132"/>
            <a:ext cx="5955211" cy="3702552"/>
            <a:chOff x="703507" y="1799870"/>
            <a:chExt cx="6752348" cy="4198159"/>
          </a:xfrm>
        </p:grpSpPr>
        <p:graphicFrame>
          <p:nvGraphicFramePr>
            <p:cNvPr id="6" name="Grafico 5">
              <a:extLst>
                <a:ext uri="{FF2B5EF4-FFF2-40B4-BE49-F238E27FC236}">
                  <a16:creationId xmlns:a16="http://schemas.microsoft.com/office/drawing/2014/main" id="{FB09EE1C-581C-3101-9832-0AC3C1D5211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62484192"/>
                </p:ext>
              </p:extLst>
            </p:nvPr>
          </p:nvGraphicFramePr>
          <p:xfrm>
            <a:off x="703507" y="1799870"/>
            <a:ext cx="6294843" cy="4198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85AE76DB-A55D-7222-6C54-38C07073A8F2}"/>
                </a:ext>
              </a:extLst>
            </p:cNvPr>
            <p:cNvSpPr txBox="1"/>
            <p:nvPr/>
          </p:nvSpPr>
          <p:spPr>
            <a:xfrm>
              <a:off x="6009636" y="3828938"/>
              <a:ext cx="1446219" cy="5932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 err="1">
                  <a:solidFill>
                    <a:srgbClr val="002E54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Tether</a:t>
              </a:r>
              <a:r>
                <a:rPr lang="it-IT" sz="1400" b="1">
                  <a:solidFill>
                    <a:srgbClr val="002E54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 (USDT)</a:t>
              </a:r>
              <a:endParaRPr lang="it-IT" sz="1400" b="1">
                <a:solidFill>
                  <a:srgbClr val="002E54"/>
                </a:solidFill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950DEA4E-782B-703C-92EF-0AAC4EC25549}"/>
                </a:ext>
              </a:extLst>
            </p:cNvPr>
            <p:cNvSpPr txBox="1"/>
            <p:nvPr/>
          </p:nvSpPr>
          <p:spPr>
            <a:xfrm>
              <a:off x="1301643" y="3983339"/>
              <a:ext cx="1885277" cy="5932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>
                  <a:solidFill>
                    <a:srgbClr val="017DC1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USD Coin (USDC)</a:t>
              </a:r>
              <a:endParaRPr lang="it-IT" sz="1400" b="1">
                <a:solidFill>
                  <a:srgbClr val="017DC1"/>
                </a:solidFill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B5EFCC4E-87CC-96D5-B6BA-41F6A4489A7E}"/>
                </a:ext>
              </a:extLst>
            </p:cNvPr>
            <p:cNvSpPr txBox="1"/>
            <p:nvPr/>
          </p:nvSpPr>
          <p:spPr>
            <a:xfrm>
              <a:off x="2382323" y="2343746"/>
              <a:ext cx="680361" cy="348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 dirty="0">
                  <a:solidFill>
                    <a:srgbClr val="00BBE6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DAI</a:t>
              </a:r>
              <a:endParaRPr lang="it-IT" sz="1400" b="1" dirty="0">
                <a:solidFill>
                  <a:srgbClr val="00BBE6"/>
                </a:solidFill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C13AE12C-DE60-64F4-59CE-BAE2BFF18CDA}"/>
                </a:ext>
              </a:extLst>
            </p:cNvPr>
            <p:cNvSpPr txBox="1"/>
            <p:nvPr/>
          </p:nvSpPr>
          <p:spPr>
            <a:xfrm>
              <a:off x="3550177" y="2020318"/>
              <a:ext cx="1885277" cy="348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>
                  <a:solidFill>
                    <a:srgbClr val="00799B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Other</a:t>
              </a:r>
              <a:endParaRPr lang="it-IT" sz="1400" b="1">
                <a:solidFill>
                  <a:srgbClr val="00799B"/>
                </a:solidFill>
              </a:endParaRPr>
            </a:p>
          </p:txBody>
        </p:sp>
        <p:sp>
          <p:nvSpPr>
            <p:cNvPr id="12" name="CasellaDiTesto 1">
              <a:extLst>
                <a:ext uri="{FF2B5EF4-FFF2-40B4-BE49-F238E27FC236}">
                  <a16:creationId xmlns:a16="http://schemas.microsoft.com/office/drawing/2014/main" id="{95013050-5B1C-093D-CF0E-A55AAC9FF6F8}"/>
                </a:ext>
              </a:extLst>
            </p:cNvPr>
            <p:cNvSpPr txBox="1"/>
            <p:nvPr/>
          </p:nvSpPr>
          <p:spPr>
            <a:xfrm>
              <a:off x="3550177" y="3813301"/>
              <a:ext cx="1446219" cy="593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400" dirty="0" err="1">
                  <a:solidFill>
                    <a:srgbClr val="002E58"/>
                  </a:solidFill>
                  <a:latin typeface="Montserrat" pitchFamily="2" charset="77"/>
                </a:rPr>
                <a:t>Basis</a:t>
              </a:r>
              <a:r>
                <a:rPr lang="it-IT" sz="1400" dirty="0">
                  <a:solidFill>
                    <a:srgbClr val="002E58"/>
                  </a:solidFill>
                  <a:latin typeface="Montserrat" pitchFamily="2" charset="77"/>
                </a:rPr>
                <a:t>:</a:t>
              </a:r>
              <a:br>
                <a:rPr lang="it-IT" sz="1400" b="1" dirty="0">
                  <a:solidFill>
                    <a:srgbClr val="002E58"/>
                  </a:solidFill>
                  <a:latin typeface="Montserrat" pitchFamily="2" charset="77"/>
                </a:rPr>
              </a:br>
              <a:r>
                <a:rPr lang="it-IT" sz="1400" b="1" dirty="0">
                  <a:solidFill>
                    <a:srgbClr val="002E58"/>
                  </a:solidFill>
                  <a:latin typeface="Montserrat" pitchFamily="2" charset="77"/>
                </a:rPr>
                <a:t>$169.4 </a:t>
              </a:r>
              <a:r>
                <a:rPr lang="it-IT" sz="1400" b="1" dirty="0" err="1">
                  <a:solidFill>
                    <a:srgbClr val="002E58"/>
                  </a:solidFill>
                  <a:latin typeface="Montserrat" pitchFamily="2" charset="77"/>
                </a:rPr>
                <a:t>bln</a:t>
              </a:r>
              <a:endParaRPr lang="it-IT" sz="1400" dirty="0">
                <a:solidFill>
                  <a:srgbClr val="002E58"/>
                </a:solidFill>
                <a:latin typeface="Montserrat" pitchFamily="2" charset="77"/>
              </a:endParaRPr>
            </a:p>
          </p:txBody>
        </p:sp>
      </p:grp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AC011069-D712-1B0B-0726-7E21DE7D55E2}"/>
              </a:ext>
            </a:extLst>
          </p:cNvPr>
          <p:cNvSpPr/>
          <p:nvPr/>
        </p:nvSpPr>
        <p:spPr>
          <a:xfrm>
            <a:off x="1778076" y="1023041"/>
            <a:ext cx="3055613" cy="367296"/>
          </a:xfrm>
          <a:prstGeom prst="roundRect">
            <a:avLst>
              <a:gd name="adj" fmla="val 7265"/>
            </a:avLst>
          </a:prstGeom>
          <a:noFill/>
          <a:ln w="19050">
            <a:solidFill>
              <a:srgbClr val="00489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5613" algn="ctr" defTabSz="609570"/>
            <a:endParaRPr lang="it-IT">
              <a:solidFill>
                <a:srgbClr val="002060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2BABA11-DEE1-9B15-5450-2A51151FDCCF}"/>
              </a:ext>
            </a:extLst>
          </p:cNvPr>
          <p:cNvSpPr txBox="1"/>
          <p:nvPr/>
        </p:nvSpPr>
        <p:spPr>
          <a:xfrm>
            <a:off x="1899378" y="1031654"/>
            <a:ext cx="2813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002E54"/>
                </a:solidFill>
                <a:latin typeface="Montserrat" pitchFamily="2" charset="77"/>
              </a:rPr>
              <a:t>Ottobre 2024</a:t>
            </a:r>
          </a:p>
        </p:txBody>
      </p:sp>
      <p:sp>
        <p:nvSpPr>
          <p:cNvPr id="22" name="Mostrina 21">
            <a:extLst>
              <a:ext uri="{FF2B5EF4-FFF2-40B4-BE49-F238E27FC236}">
                <a16:creationId xmlns:a16="http://schemas.microsoft.com/office/drawing/2014/main" id="{C8FE4E07-EAA2-29E4-8028-B1EAAA105902}"/>
              </a:ext>
            </a:extLst>
          </p:cNvPr>
          <p:cNvSpPr/>
          <p:nvPr/>
        </p:nvSpPr>
        <p:spPr>
          <a:xfrm>
            <a:off x="5665004" y="2702205"/>
            <a:ext cx="823475" cy="1986133"/>
          </a:xfrm>
          <a:prstGeom prst="chevron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4" name="Rounded Rectangle 28">
            <a:extLst>
              <a:ext uri="{FF2B5EF4-FFF2-40B4-BE49-F238E27FC236}">
                <a16:creationId xmlns:a16="http://schemas.microsoft.com/office/drawing/2014/main" id="{C07CCD2E-4BAC-D972-2E51-8AA56F26D42A}"/>
              </a:ext>
            </a:extLst>
          </p:cNvPr>
          <p:cNvSpPr/>
          <p:nvPr/>
        </p:nvSpPr>
        <p:spPr bwMode="auto">
          <a:xfrm rot="10800000" flipV="1">
            <a:off x="8717651" y="6261157"/>
            <a:ext cx="4528367" cy="585795"/>
          </a:xfrm>
          <a:prstGeom prst="roundRect">
            <a:avLst>
              <a:gd name="adj" fmla="val 0"/>
            </a:avLst>
          </a:prstGeom>
          <a:noFill/>
          <a:ln w="2540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5613"/>
            <a:r>
              <a:rPr lang="it-IT" sz="1000" dirty="0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Source: </a:t>
            </a:r>
            <a:r>
              <a:rPr lang="it-IT" sz="1000" dirty="0" err="1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coinmarketcap.com</a:t>
            </a:r>
            <a:r>
              <a:rPr lang="it-IT" sz="1000" dirty="0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, 22/10/2025</a:t>
            </a:r>
          </a:p>
        </p:txBody>
      </p:sp>
    </p:spTree>
    <p:extLst>
      <p:ext uri="{BB962C8B-B14F-4D97-AF65-F5344CB8AC3E}">
        <p14:creationId xmlns:p14="http://schemas.microsoft.com/office/powerpoint/2010/main" val="185217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21751-53E8-F378-5D4D-BD89F77C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D2C826-98D1-07D8-BCD4-ECADA72E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84" y="17502"/>
            <a:ext cx="7807865" cy="739276"/>
          </a:xfrm>
        </p:spPr>
        <p:txBody>
          <a:bodyPr/>
          <a:lstStyle/>
          <a:p>
            <a:r>
              <a:rPr lang="it-IT"/>
              <a:t>Composizione del mercato delle </a:t>
            </a:r>
            <a:r>
              <a:rPr lang="it-IT" err="1"/>
              <a:t>stablecoin</a:t>
            </a: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4870A6E-B69F-273E-91A9-A4684FC23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ACEEC-BB50-3E4F-B1C7-4DEF5308D5A3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A0097D7A-44AE-EC12-CEFD-C80578A93B51}"/>
              </a:ext>
            </a:extLst>
          </p:cNvPr>
          <p:cNvSpPr/>
          <p:nvPr/>
        </p:nvSpPr>
        <p:spPr>
          <a:xfrm>
            <a:off x="712332" y="2057543"/>
            <a:ext cx="4982144" cy="1082843"/>
          </a:xfrm>
          <a:prstGeom prst="roundRect">
            <a:avLst>
              <a:gd name="adj" fmla="val 7265"/>
            </a:avLst>
          </a:prstGeom>
          <a:noFill/>
          <a:ln w="19050">
            <a:solidFill>
              <a:srgbClr val="00489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5613" algn="ctr" defTabSz="609570"/>
            <a:endParaRPr lang="it-IT">
              <a:solidFill>
                <a:srgbClr val="002060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949B196-F163-F399-49C2-119B551E4399}"/>
              </a:ext>
            </a:extLst>
          </p:cNvPr>
          <p:cNvSpPr txBox="1"/>
          <p:nvPr/>
        </p:nvSpPr>
        <p:spPr>
          <a:xfrm>
            <a:off x="1792719" y="2277830"/>
            <a:ext cx="3901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sz="1400" dirty="0">
                <a:solidFill>
                  <a:srgbClr val="002E54"/>
                </a:solidFill>
                <a:latin typeface="Montserrat" pitchFamily="2" charset="77"/>
              </a:rPr>
              <a:t>della </a:t>
            </a:r>
            <a:r>
              <a:rPr lang="it-IT" sz="1400" b="1" dirty="0">
                <a:solidFill>
                  <a:srgbClr val="002E54"/>
                </a:solidFill>
                <a:latin typeface="Montserrat" pitchFamily="2" charset="77"/>
              </a:rPr>
              <a:t>capitalizzazione di mercato </a:t>
            </a:r>
            <a:r>
              <a:rPr lang="it-IT" sz="1400" dirty="0">
                <a:solidFill>
                  <a:srgbClr val="002E54"/>
                </a:solidFill>
                <a:latin typeface="Montserrat" pitchFamily="2" charset="77"/>
              </a:rPr>
              <a:t>è composto dalle </a:t>
            </a:r>
            <a:r>
              <a:rPr lang="it-IT" sz="1400" b="1" dirty="0">
                <a:solidFill>
                  <a:srgbClr val="002E54"/>
                </a:solidFill>
                <a:latin typeface="Montserrat" pitchFamily="2" charset="77"/>
              </a:rPr>
              <a:t>prime 2 </a:t>
            </a:r>
            <a:r>
              <a:rPr lang="it-IT" sz="1400" b="1" dirty="0" err="1">
                <a:solidFill>
                  <a:srgbClr val="002E54"/>
                </a:solidFill>
                <a:latin typeface="Montserrat" pitchFamily="2" charset="77"/>
              </a:rPr>
              <a:t>stablecoin</a:t>
            </a:r>
            <a:endParaRPr lang="it-IT" sz="1400" b="1" dirty="0">
              <a:solidFill>
                <a:srgbClr val="002E54"/>
              </a:solidFill>
              <a:latin typeface="Montserrat" pitchFamily="2" charset="77"/>
            </a:endParaRPr>
          </a:p>
        </p:txBody>
      </p:sp>
      <p:pic>
        <p:nvPicPr>
          <p:cNvPr id="10" name="Picture 14" descr="Flag ">
            <a:extLst>
              <a:ext uri="{FF2B5EF4-FFF2-40B4-BE49-F238E27FC236}">
                <a16:creationId xmlns:a16="http://schemas.microsoft.com/office/drawing/2014/main" id="{19FECBCA-F47B-B028-1AAC-AED3A7FA5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79" y="3613390"/>
            <a:ext cx="595105" cy="59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11C8DD6-0571-355F-AEF9-CC759F52A548}"/>
              </a:ext>
            </a:extLst>
          </p:cNvPr>
          <p:cNvSpPr txBox="1"/>
          <p:nvPr/>
        </p:nvSpPr>
        <p:spPr>
          <a:xfrm>
            <a:off x="976373" y="2277830"/>
            <a:ext cx="1122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B0F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89% </a:t>
            </a:r>
            <a:endParaRPr lang="it-IT" sz="2800" dirty="0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6369F88-8388-2E0F-3B38-1F486FD96B56}"/>
              </a:ext>
            </a:extLst>
          </p:cNvPr>
          <p:cNvSpPr/>
          <p:nvPr/>
        </p:nvSpPr>
        <p:spPr>
          <a:xfrm>
            <a:off x="740295" y="3449047"/>
            <a:ext cx="4982145" cy="1082843"/>
          </a:xfrm>
          <a:prstGeom prst="roundRect">
            <a:avLst>
              <a:gd name="adj" fmla="val 7265"/>
            </a:avLst>
          </a:prstGeom>
          <a:noFill/>
          <a:ln w="19050">
            <a:solidFill>
              <a:srgbClr val="00489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5613" algn="ctr" defTabSz="609570"/>
            <a:endParaRPr lang="it-IT">
              <a:solidFill>
                <a:srgbClr val="002060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77D4C10-AACC-B993-ED4C-151E68A8CDE2}"/>
              </a:ext>
            </a:extLst>
          </p:cNvPr>
          <p:cNvSpPr txBox="1"/>
          <p:nvPr/>
        </p:nvSpPr>
        <p:spPr>
          <a:xfrm>
            <a:off x="2026616" y="3685275"/>
            <a:ext cx="2813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sz="1400" dirty="0">
                <a:solidFill>
                  <a:srgbClr val="002E54"/>
                </a:solidFill>
                <a:latin typeface="Montserrat" pitchFamily="2" charset="77"/>
              </a:rPr>
              <a:t>del mercato oggi si basa su </a:t>
            </a:r>
            <a:r>
              <a:rPr lang="it-IT" sz="1400" dirty="0" err="1">
                <a:solidFill>
                  <a:srgbClr val="002E54"/>
                </a:solidFill>
                <a:latin typeface="Montserrat" pitchFamily="2" charset="77"/>
              </a:rPr>
              <a:t>stablecoin</a:t>
            </a:r>
            <a:r>
              <a:rPr lang="it-IT" sz="1400" dirty="0">
                <a:solidFill>
                  <a:srgbClr val="002E54"/>
                </a:solidFill>
                <a:latin typeface="Montserrat" pitchFamily="2" charset="77"/>
              </a:rPr>
              <a:t> </a:t>
            </a:r>
            <a:r>
              <a:rPr lang="it-IT" sz="1400" b="1" dirty="0">
                <a:solidFill>
                  <a:srgbClr val="002E54"/>
                </a:solidFill>
                <a:latin typeface="Montserrat" pitchFamily="2" charset="77"/>
              </a:rPr>
              <a:t>USD-</a:t>
            </a:r>
            <a:r>
              <a:rPr lang="it-IT" sz="1400" b="1" dirty="0" err="1">
                <a:solidFill>
                  <a:srgbClr val="002E54"/>
                </a:solidFill>
                <a:latin typeface="Montserrat" pitchFamily="2" charset="77"/>
              </a:rPr>
              <a:t>pegged</a:t>
            </a:r>
            <a:endParaRPr lang="it-IT" sz="1400" b="1" dirty="0">
              <a:solidFill>
                <a:srgbClr val="002E54"/>
              </a:solidFill>
              <a:latin typeface="Montserrat" pitchFamily="2" charset="77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E3558F7-9E3F-A0E3-D027-9B45684406B6}"/>
              </a:ext>
            </a:extLst>
          </p:cNvPr>
          <p:cNvSpPr txBox="1"/>
          <p:nvPr/>
        </p:nvSpPr>
        <p:spPr>
          <a:xfrm>
            <a:off x="976372" y="3693147"/>
            <a:ext cx="1122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B0F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99% </a:t>
            </a:r>
            <a:endParaRPr lang="it-IT" sz="2800" dirty="0"/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DCF2EAB6-AE61-BC6B-A063-A0C8BD2EDCCC}"/>
              </a:ext>
            </a:extLst>
          </p:cNvPr>
          <p:cNvGrpSpPr/>
          <p:nvPr/>
        </p:nvGrpSpPr>
        <p:grpSpPr>
          <a:xfrm>
            <a:off x="6096000" y="1644132"/>
            <a:ext cx="5955211" cy="3702552"/>
            <a:chOff x="703507" y="1799870"/>
            <a:chExt cx="6752348" cy="4198159"/>
          </a:xfrm>
        </p:grpSpPr>
        <p:graphicFrame>
          <p:nvGraphicFramePr>
            <p:cNvPr id="31" name="Grafico 30">
              <a:extLst>
                <a:ext uri="{FF2B5EF4-FFF2-40B4-BE49-F238E27FC236}">
                  <a16:creationId xmlns:a16="http://schemas.microsoft.com/office/drawing/2014/main" id="{3A9818FD-C9A5-B3E7-34BC-7FC60A5D85E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25845850"/>
                </p:ext>
              </p:extLst>
            </p:nvPr>
          </p:nvGraphicFramePr>
          <p:xfrm>
            <a:off x="703507" y="1799870"/>
            <a:ext cx="6294843" cy="4198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2FEC0556-1485-38F6-0466-1E8804341BC5}"/>
                </a:ext>
              </a:extLst>
            </p:cNvPr>
            <p:cNvSpPr txBox="1"/>
            <p:nvPr/>
          </p:nvSpPr>
          <p:spPr>
            <a:xfrm>
              <a:off x="6009636" y="3828938"/>
              <a:ext cx="1446219" cy="5932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 err="1">
                  <a:solidFill>
                    <a:srgbClr val="002E54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Tether</a:t>
              </a:r>
              <a:r>
                <a:rPr lang="it-IT" sz="1400" b="1">
                  <a:solidFill>
                    <a:srgbClr val="002E54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 (USDT)</a:t>
              </a:r>
              <a:endParaRPr lang="it-IT" sz="1400" b="1">
                <a:solidFill>
                  <a:srgbClr val="002E54"/>
                </a:solidFill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99D13F95-2158-98BF-07F7-671C875403B5}"/>
                </a:ext>
              </a:extLst>
            </p:cNvPr>
            <p:cNvSpPr txBox="1"/>
            <p:nvPr/>
          </p:nvSpPr>
          <p:spPr>
            <a:xfrm>
              <a:off x="1301643" y="3983339"/>
              <a:ext cx="1885277" cy="5932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>
                  <a:solidFill>
                    <a:srgbClr val="017DC1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USD Coin (USDC)</a:t>
              </a:r>
              <a:endParaRPr lang="it-IT" sz="1400" b="1">
                <a:solidFill>
                  <a:srgbClr val="017DC1"/>
                </a:solidFill>
              </a:endParaRP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0749E336-7CA0-82B8-4CE5-2DFF382D4344}"/>
                </a:ext>
              </a:extLst>
            </p:cNvPr>
            <p:cNvSpPr txBox="1"/>
            <p:nvPr/>
          </p:nvSpPr>
          <p:spPr>
            <a:xfrm>
              <a:off x="1282399" y="2079000"/>
              <a:ext cx="2700160" cy="348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 dirty="0">
                  <a:solidFill>
                    <a:srgbClr val="92E6FD"/>
                  </a:solidFill>
                  <a:latin typeface="Montserrat" panose="00000500000000000000" pitchFamily="2" charset="0"/>
                </a:rPr>
                <a:t>First Digital USD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679B9177-545F-5DDC-0303-3D5A386E5C87}"/>
                </a:ext>
              </a:extLst>
            </p:cNvPr>
            <p:cNvSpPr txBox="1"/>
            <p:nvPr/>
          </p:nvSpPr>
          <p:spPr>
            <a:xfrm>
              <a:off x="1776302" y="2543112"/>
              <a:ext cx="680361" cy="348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 dirty="0">
                  <a:solidFill>
                    <a:srgbClr val="00BBE6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DAI</a:t>
              </a:r>
              <a:endParaRPr lang="it-IT" sz="1400" b="1" dirty="0">
                <a:solidFill>
                  <a:srgbClr val="00BBE6"/>
                </a:solidFill>
              </a:endParaRP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B3BB63F9-AB1B-2F5A-1D6D-8DF4AB4104A1}"/>
                </a:ext>
              </a:extLst>
            </p:cNvPr>
            <p:cNvSpPr txBox="1"/>
            <p:nvPr/>
          </p:nvSpPr>
          <p:spPr>
            <a:xfrm>
              <a:off x="3462886" y="2006482"/>
              <a:ext cx="1885277" cy="348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>
                  <a:solidFill>
                    <a:srgbClr val="00799B"/>
                  </a:solidFill>
                  <a:latin typeface="Montserrat" panose="00000500000000000000" pitchFamily="2" charset="0"/>
                  <a:cs typeface="Calibri" panose="020F0502020204030204" pitchFamily="34" charset="0"/>
                  <a:sym typeface="Trebuchet MS"/>
                </a:rPr>
                <a:t>Other</a:t>
              </a:r>
              <a:endParaRPr lang="it-IT" sz="1400" b="1">
                <a:solidFill>
                  <a:srgbClr val="00799B"/>
                </a:solidFill>
              </a:endParaRPr>
            </a:p>
          </p:txBody>
        </p:sp>
        <p:sp>
          <p:nvSpPr>
            <p:cNvPr id="37" name="CasellaDiTesto 1">
              <a:extLst>
                <a:ext uri="{FF2B5EF4-FFF2-40B4-BE49-F238E27FC236}">
                  <a16:creationId xmlns:a16="http://schemas.microsoft.com/office/drawing/2014/main" id="{A333C1AD-98BD-3B14-D034-984241D66C80}"/>
                </a:ext>
              </a:extLst>
            </p:cNvPr>
            <p:cNvSpPr txBox="1"/>
            <p:nvPr/>
          </p:nvSpPr>
          <p:spPr>
            <a:xfrm>
              <a:off x="3550177" y="3813301"/>
              <a:ext cx="1446219" cy="593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400" dirty="0" err="1">
                  <a:solidFill>
                    <a:srgbClr val="002E58"/>
                  </a:solidFill>
                  <a:latin typeface="Montserrat" pitchFamily="2" charset="77"/>
                </a:rPr>
                <a:t>Basis</a:t>
              </a:r>
              <a:r>
                <a:rPr lang="it-IT" sz="1400" dirty="0">
                  <a:solidFill>
                    <a:srgbClr val="002E58"/>
                  </a:solidFill>
                  <a:latin typeface="Montserrat" pitchFamily="2" charset="77"/>
                </a:rPr>
                <a:t>:</a:t>
              </a:r>
              <a:br>
                <a:rPr lang="it-IT" sz="1400" b="1" dirty="0">
                  <a:solidFill>
                    <a:srgbClr val="002E58"/>
                  </a:solidFill>
                  <a:latin typeface="Montserrat" pitchFamily="2" charset="77"/>
                </a:rPr>
              </a:br>
              <a:r>
                <a:rPr lang="it-IT" sz="1400" b="1" dirty="0">
                  <a:solidFill>
                    <a:srgbClr val="002E58"/>
                  </a:solidFill>
                  <a:latin typeface="Montserrat" pitchFamily="2" charset="77"/>
                </a:rPr>
                <a:t>$291.3 </a:t>
              </a:r>
              <a:r>
                <a:rPr lang="it-IT" sz="1400" b="1" dirty="0" err="1">
                  <a:solidFill>
                    <a:srgbClr val="002E58"/>
                  </a:solidFill>
                  <a:latin typeface="Montserrat" pitchFamily="2" charset="77"/>
                </a:rPr>
                <a:t>bln</a:t>
              </a:r>
              <a:endParaRPr lang="it-IT" sz="1400" dirty="0">
                <a:solidFill>
                  <a:srgbClr val="002E58"/>
                </a:solidFill>
                <a:latin typeface="Montserrat" pitchFamily="2" charset="77"/>
              </a:endParaRPr>
            </a:p>
          </p:txBody>
        </p:sp>
      </p:grp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763DDE6A-DFE7-5927-7FCD-C58FD3C366A6}"/>
              </a:ext>
            </a:extLst>
          </p:cNvPr>
          <p:cNvSpPr/>
          <p:nvPr/>
        </p:nvSpPr>
        <p:spPr>
          <a:xfrm>
            <a:off x="7642190" y="1026489"/>
            <a:ext cx="3055613" cy="367296"/>
          </a:xfrm>
          <a:prstGeom prst="roundRect">
            <a:avLst>
              <a:gd name="adj" fmla="val 7265"/>
            </a:avLst>
          </a:prstGeom>
          <a:noFill/>
          <a:ln w="19050">
            <a:solidFill>
              <a:srgbClr val="00489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5613" algn="ctr" defTabSz="609570"/>
            <a:endParaRPr lang="it-IT">
              <a:solidFill>
                <a:srgbClr val="002060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729C280-BE31-182D-CC88-8CEFD421E453}"/>
              </a:ext>
            </a:extLst>
          </p:cNvPr>
          <p:cNvSpPr txBox="1"/>
          <p:nvPr/>
        </p:nvSpPr>
        <p:spPr>
          <a:xfrm>
            <a:off x="7763492" y="1035102"/>
            <a:ext cx="2813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002E54"/>
                </a:solidFill>
                <a:latin typeface="Montserrat" pitchFamily="2" charset="77"/>
              </a:rPr>
              <a:t>Ottobre 2025</a:t>
            </a:r>
          </a:p>
        </p:txBody>
      </p:sp>
      <p:sp>
        <p:nvSpPr>
          <p:cNvPr id="48" name="Rounded Rectangle 28">
            <a:extLst>
              <a:ext uri="{FF2B5EF4-FFF2-40B4-BE49-F238E27FC236}">
                <a16:creationId xmlns:a16="http://schemas.microsoft.com/office/drawing/2014/main" id="{FB4C5CEE-16F8-E2D2-4BF1-A9127AEEA83D}"/>
              </a:ext>
            </a:extLst>
          </p:cNvPr>
          <p:cNvSpPr/>
          <p:nvPr/>
        </p:nvSpPr>
        <p:spPr bwMode="auto">
          <a:xfrm rot="10800000" flipV="1">
            <a:off x="4983479" y="6335187"/>
            <a:ext cx="3139966" cy="585795"/>
          </a:xfrm>
          <a:prstGeom prst="roundRect">
            <a:avLst>
              <a:gd name="adj" fmla="val 0"/>
            </a:avLst>
          </a:prstGeom>
          <a:noFill/>
          <a:ln w="2540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5613"/>
            <a:r>
              <a:rPr lang="it-IT" sz="1000" i="1" dirty="0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*</a:t>
            </a:r>
            <a:r>
              <a:rPr lang="it-IT" sz="1000" i="1" dirty="0" err="1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stablecoin</a:t>
            </a:r>
            <a:r>
              <a:rPr lang="it-IT" sz="1000" i="1" dirty="0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 con capitalizzazione di mercato verificata su </a:t>
            </a:r>
            <a:r>
              <a:rPr lang="it-IT" sz="1000" i="1" dirty="0" err="1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CoinMarketCap</a:t>
            </a:r>
            <a:endParaRPr lang="it-IT" sz="1000" i="1" dirty="0">
              <a:solidFill>
                <a:srgbClr val="002E51"/>
              </a:solidFill>
              <a:latin typeface="Montserrat" panose="00000500000000000000" pitchFamily="2" charset="0"/>
              <a:ea typeface="Trebuchet MS" charset="0"/>
              <a:cs typeface="Calibri" panose="020F0502020204030204" pitchFamily="34" charset="0"/>
            </a:endParaRPr>
          </a:p>
          <a:p>
            <a:pPr marL="65613"/>
            <a:endParaRPr lang="it-IT" sz="1000" i="1" dirty="0">
              <a:solidFill>
                <a:srgbClr val="002E51"/>
              </a:solidFill>
              <a:latin typeface="Montserrat" panose="00000500000000000000" pitchFamily="2" charset="0"/>
              <a:ea typeface="Trebuchet MS" charset="0"/>
              <a:cs typeface="Calibri" panose="020F0502020204030204" pitchFamily="34" charset="0"/>
            </a:endParaRPr>
          </a:p>
        </p:txBody>
      </p:sp>
      <p:sp>
        <p:nvSpPr>
          <p:cNvPr id="49" name="Rounded Rectangle 28">
            <a:extLst>
              <a:ext uri="{FF2B5EF4-FFF2-40B4-BE49-F238E27FC236}">
                <a16:creationId xmlns:a16="http://schemas.microsoft.com/office/drawing/2014/main" id="{940103C9-81E6-7ECC-700A-544DF58579DF}"/>
              </a:ext>
            </a:extLst>
          </p:cNvPr>
          <p:cNvSpPr/>
          <p:nvPr/>
        </p:nvSpPr>
        <p:spPr bwMode="auto">
          <a:xfrm rot="10800000" flipV="1">
            <a:off x="8717651" y="6261157"/>
            <a:ext cx="4528367" cy="585795"/>
          </a:xfrm>
          <a:prstGeom prst="roundRect">
            <a:avLst>
              <a:gd name="adj" fmla="val 0"/>
            </a:avLst>
          </a:prstGeom>
          <a:noFill/>
          <a:ln w="2540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5613"/>
            <a:r>
              <a:rPr lang="it-IT" sz="1000" dirty="0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Source: </a:t>
            </a:r>
            <a:r>
              <a:rPr lang="it-IT" sz="1000" dirty="0" err="1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coinmarketcap.com</a:t>
            </a:r>
            <a:r>
              <a:rPr lang="it-IT" sz="1000" dirty="0">
                <a:solidFill>
                  <a:srgbClr val="002E51"/>
                </a:solidFill>
                <a:latin typeface="Montserrat" panose="00000500000000000000" pitchFamily="2" charset="0"/>
                <a:ea typeface="Trebuchet MS" charset="0"/>
                <a:cs typeface="Calibri" panose="020F0502020204030204" pitchFamily="34" charset="0"/>
              </a:rPr>
              <a:t>, 22/10/2025</a:t>
            </a:r>
          </a:p>
        </p:txBody>
      </p:sp>
    </p:spTree>
    <p:extLst>
      <p:ext uri="{BB962C8B-B14F-4D97-AF65-F5344CB8AC3E}">
        <p14:creationId xmlns:p14="http://schemas.microsoft.com/office/powerpoint/2010/main" val="35509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1C219-0F01-FF62-9A87-E49F1FED6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772870CE-2B6A-8409-C1E1-E86BFAA8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Stablecoin sempre più nella finanza tradizionale</a:t>
            </a:r>
          </a:p>
        </p:txBody>
      </p:sp>
      <p:sp>
        <p:nvSpPr>
          <p:cNvPr id="41" name="Segnaposto numero diapositiva 2">
            <a:extLst>
              <a:ext uri="{FF2B5EF4-FFF2-40B4-BE49-F238E27FC236}">
                <a16:creationId xmlns:a16="http://schemas.microsoft.com/office/drawing/2014/main" id="{28EBAC4F-264C-7B4C-4951-3B3018ED1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</p:spPr>
        <p:txBody>
          <a:bodyPr/>
          <a:lstStyle/>
          <a:p>
            <a:fld id="{DC8ACEEC-BB50-3E4F-B1C7-4DEF5308D5A3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B9074D4-62D8-A701-635F-A5E19A96CDF3}"/>
              </a:ext>
            </a:extLst>
          </p:cNvPr>
          <p:cNvSpPr/>
          <p:nvPr/>
        </p:nvSpPr>
        <p:spPr>
          <a:xfrm>
            <a:off x="163743" y="1182571"/>
            <a:ext cx="5827984" cy="2246429"/>
          </a:xfrm>
          <a:prstGeom prst="roundRect">
            <a:avLst>
              <a:gd name="adj" fmla="val 4307"/>
            </a:avLst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</a:pPr>
            <a:endParaRPr lang="it-IT" sz="1400" b="1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46B87E1-EFF5-DF14-25AA-C171FE82C217}"/>
              </a:ext>
            </a:extLst>
          </p:cNvPr>
          <p:cNvSpPr/>
          <p:nvPr/>
        </p:nvSpPr>
        <p:spPr>
          <a:xfrm>
            <a:off x="6200276" y="1182571"/>
            <a:ext cx="5845955" cy="4652476"/>
          </a:xfrm>
          <a:prstGeom prst="roundRect">
            <a:avLst>
              <a:gd name="adj" fmla="val 4307"/>
            </a:avLst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</a:pPr>
            <a:endParaRPr lang="it-IT" sz="1400" b="1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71F3A40-5EFB-A342-363B-6D32FB3A59C4}"/>
              </a:ext>
            </a:extLst>
          </p:cNvPr>
          <p:cNvSpPr/>
          <p:nvPr/>
        </p:nvSpPr>
        <p:spPr>
          <a:xfrm>
            <a:off x="163743" y="3588618"/>
            <a:ext cx="5827984" cy="2246429"/>
          </a:xfrm>
          <a:prstGeom prst="roundRect">
            <a:avLst>
              <a:gd name="adj" fmla="val 4307"/>
            </a:avLst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</a:pPr>
            <a:endParaRPr lang="it-IT" sz="1400" b="1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C088381-07E1-ED50-374E-1A5256CD5032}"/>
              </a:ext>
            </a:extLst>
          </p:cNvPr>
          <p:cNvSpPr/>
          <p:nvPr/>
        </p:nvSpPr>
        <p:spPr>
          <a:xfrm>
            <a:off x="1845932" y="3652305"/>
            <a:ext cx="2463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Attori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 crypto-native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F12FF186-47FC-62FF-98AE-95724DB69CCF}"/>
              </a:ext>
            </a:extLst>
          </p:cNvPr>
          <p:cNvSpPr/>
          <p:nvPr/>
        </p:nvSpPr>
        <p:spPr>
          <a:xfrm>
            <a:off x="6421009" y="1270791"/>
            <a:ext cx="544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Attori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tradizionali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 del mondo finance e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istituzioni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CFBC06E3-0A34-AD8B-7F6C-6A804BAA1E2A}"/>
              </a:ext>
            </a:extLst>
          </p:cNvPr>
          <p:cNvSpPr/>
          <p:nvPr/>
        </p:nvSpPr>
        <p:spPr>
          <a:xfrm>
            <a:off x="617612" y="1272729"/>
            <a:ext cx="4920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A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ttori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tradizionali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 del mondo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pagamenti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4B330357-D55C-69BC-A015-57B3978EA580}"/>
              </a:ext>
            </a:extLst>
          </p:cNvPr>
          <p:cNvSpPr/>
          <p:nvPr/>
        </p:nvSpPr>
        <p:spPr>
          <a:xfrm>
            <a:off x="630833" y="3969378"/>
            <a:ext cx="4927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schemeClr val="accent1"/>
                </a:solidFill>
                <a:latin typeface="Montserrat" panose="00000500000000000000" pitchFamily="2" charset="0"/>
              </a:rPr>
              <a:t>Le aziende </a:t>
            </a:r>
            <a:r>
              <a:rPr lang="it-IT" sz="1400" dirty="0" err="1">
                <a:solidFill>
                  <a:schemeClr val="accent1"/>
                </a:solidFill>
                <a:latin typeface="Montserrat" panose="00000500000000000000" pitchFamily="2" charset="0"/>
              </a:rPr>
              <a:t>crypto</a:t>
            </a:r>
            <a:r>
              <a:rPr lang="it-IT" sz="1400" dirty="0">
                <a:solidFill>
                  <a:schemeClr val="accent1"/>
                </a:solidFill>
                <a:latin typeface="Montserrat" panose="00000500000000000000" pitchFamily="2" charset="0"/>
              </a:rPr>
              <a:t> ampliano l’offerta per connettersi con la finanza tradizionale.</a:t>
            </a:r>
            <a:endParaRPr lang="en-US" sz="1400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93DF8E33-9A36-81B9-CF3D-818199E17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94" y="4697686"/>
            <a:ext cx="1240187" cy="22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 descr="BVNK | Sponsor | Consensus 2025">
            <a:extLst>
              <a:ext uri="{FF2B5EF4-FFF2-40B4-BE49-F238E27FC236}">
                <a16:creationId xmlns:a16="http://schemas.microsoft.com/office/drawing/2014/main" id="{3D574EDB-6C70-6D47-0DBD-ABC1F83B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06" y="4994901"/>
            <a:ext cx="1185364" cy="8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0" descr="Home | Ubyx | Stablecoin Ubiquity">
            <a:extLst>
              <a:ext uri="{FF2B5EF4-FFF2-40B4-BE49-F238E27FC236}">
                <a16:creationId xmlns:a16="http://schemas.microsoft.com/office/drawing/2014/main" id="{8A1FB28C-5CE9-4433-4480-2EC18C0EC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57" y="4483912"/>
            <a:ext cx="1186447" cy="6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2" descr="Fiserv - Wikipedia">
            <a:extLst>
              <a:ext uri="{FF2B5EF4-FFF2-40B4-BE49-F238E27FC236}">
                <a16:creationId xmlns:a16="http://schemas.microsoft.com/office/drawing/2014/main" id="{B6B11272-71D2-0C15-B071-5F0FF0163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55" y="5312588"/>
            <a:ext cx="673774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Visa logo png, Visa icona trasparente png 20975567 PNG">
            <a:extLst>
              <a:ext uri="{FF2B5EF4-FFF2-40B4-BE49-F238E27FC236}">
                <a16:creationId xmlns:a16="http://schemas.microsoft.com/office/drawing/2014/main" id="{F95AA523-F910-7296-1F18-EA6BCDFF0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75" y="2547770"/>
            <a:ext cx="667440" cy="46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ECBDF19E-9C8D-7270-7478-12C363C34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0" y="2661395"/>
            <a:ext cx="667439" cy="2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6" descr="Bancomat Unveils New Logo and Brand Identity">
            <a:extLst>
              <a:ext uri="{FF2B5EF4-FFF2-40B4-BE49-F238E27FC236}">
                <a16:creationId xmlns:a16="http://schemas.microsoft.com/office/drawing/2014/main" id="{71A938A3-33D4-BF34-9E57-64E6AE9B2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28" y="2408522"/>
            <a:ext cx="1268997" cy="7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uppo 50">
            <a:extLst>
              <a:ext uri="{FF2B5EF4-FFF2-40B4-BE49-F238E27FC236}">
                <a16:creationId xmlns:a16="http://schemas.microsoft.com/office/drawing/2014/main" id="{3A12C573-653D-6708-37C4-270EF0C189DE}"/>
              </a:ext>
            </a:extLst>
          </p:cNvPr>
          <p:cNvGrpSpPr/>
          <p:nvPr/>
        </p:nvGrpSpPr>
        <p:grpSpPr>
          <a:xfrm>
            <a:off x="6693011" y="4291512"/>
            <a:ext cx="2185305" cy="1256102"/>
            <a:chOff x="4329948" y="4253743"/>
            <a:chExt cx="1743718" cy="1002280"/>
          </a:xfrm>
        </p:grpSpPr>
        <p:pic>
          <p:nvPicPr>
            <p:cNvPr id="53" name="Picture 48">
              <a:extLst>
                <a:ext uri="{FF2B5EF4-FFF2-40B4-BE49-F238E27FC236}">
                  <a16:creationId xmlns:a16="http://schemas.microsoft.com/office/drawing/2014/main" id="{4088889A-24DE-34EA-906E-3B767B2352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881" y="4404453"/>
              <a:ext cx="587945" cy="102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0" descr="Bank of America Logo, symbol, meaning, history, PNG, brand">
              <a:extLst>
                <a:ext uri="{FF2B5EF4-FFF2-40B4-BE49-F238E27FC236}">
                  <a16:creationId xmlns:a16="http://schemas.microsoft.com/office/drawing/2014/main" id="{C9BED3A4-D418-9DEC-EB57-0FD059018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796" y="4639500"/>
              <a:ext cx="516485" cy="290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2" descr="Barclays Bank: prestiti e finanziamenti | Prestiti.it">
              <a:extLst>
                <a:ext uri="{FF2B5EF4-FFF2-40B4-BE49-F238E27FC236}">
                  <a16:creationId xmlns:a16="http://schemas.microsoft.com/office/drawing/2014/main" id="{1059D2CF-DD15-CC80-4EE3-DF65A2FDD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9948" y="4918983"/>
              <a:ext cx="674079" cy="337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4">
              <a:extLst>
                <a:ext uri="{FF2B5EF4-FFF2-40B4-BE49-F238E27FC236}">
                  <a16:creationId xmlns:a16="http://schemas.microsoft.com/office/drawing/2014/main" id="{B8FAB924-0C43-481F-9C1C-CE1B596FD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85" y="4253743"/>
              <a:ext cx="283230" cy="283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56">
              <a:extLst>
                <a:ext uri="{FF2B5EF4-FFF2-40B4-BE49-F238E27FC236}">
                  <a16:creationId xmlns:a16="http://schemas.microsoft.com/office/drawing/2014/main" id="{F30BB3B5-0E32-7101-21C5-DAE6E38BA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161" y="4646139"/>
              <a:ext cx="280976" cy="182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" name="Picture 28">
              <a:extLst>
                <a:ext uri="{FF2B5EF4-FFF2-40B4-BE49-F238E27FC236}">
                  <a16:creationId xmlns:a16="http://schemas.microsoft.com/office/drawing/2014/main" id="{0CA92958-26CA-9FCB-C39C-DC1EFCB9E1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2421" y="4896995"/>
              <a:ext cx="494249" cy="103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58" descr="Goldman Sachs Logo and symbol, meaning, history, PNG, brand">
              <a:extLst>
                <a:ext uri="{FF2B5EF4-FFF2-40B4-BE49-F238E27FC236}">
                  <a16:creationId xmlns:a16="http://schemas.microsoft.com/office/drawing/2014/main" id="{D10B4D8B-25E2-C657-2988-FA2A67819B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464" y="4399806"/>
              <a:ext cx="415319" cy="233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60" descr="Mufg Logo PNG Vectors Free Download">
              <a:extLst>
                <a:ext uri="{FF2B5EF4-FFF2-40B4-BE49-F238E27FC236}">
                  <a16:creationId xmlns:a16="http://schemas.microsoft.com/office/drawing/2014/main" id="{53E16BB0-0D7D-C7EC-87D1-7B6932C90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250" y="4438728"/>
              <a:ext cx="648477" cy="648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62" descr="TD Bank Logo, symbol, meaning, history, PNG, brand">
              <a:extLst>
                <a:ext uri="{FF2B5EF4-FFF2-40B4-BE49-F238E27FC236}">
                  <a16:creationId xmlns:a16="http://schemas.microsoft.com/office/drawing/2014/main" id="{35081BBE-41BB-A3E1-DE04-FF7318547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757" y="4862001"/>
              <a:ext cx="429909" cy="24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68">
              <a:extLst>
                <a:ext uri="{FF2B5EF4-FFF2-40B4-BE49-F238E27FC236}">
                  <a16:creationId xmlns:a16="http://schemas.microsoft.com/office/drawing/2014/main" id="{B25AED6A-8211-7302-9A1A-07A1375AD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102" y="5059429"/>
              <a:ext cx="485520" cy="178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1" name="Picture 36" descr="stablecoins | Kai H. Kuljurgis">
            <a:extLst>
              <a:ext uri="{FF2B5EF4-FFF2-40B4-BE49-F238E27FC236}">
                <a16:creationId xmlns:a16="http://schemas.microsoft.com/office/drawing/2014/main" id="{3AFB1673-C220-5F42-9929-5B90E10A7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25326" r="1847" b="24732"/>
          <a:stretch>
            <a:fillRect/>
          </a:stretch>
        </p:blipFill>
        <p:spPr bwMode="auto">
          <a:xfrm>
            <a:off x="9474697" y="4288643"/>
            <a:ext cx="2170215" cy="116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6">
            <a:extLst>
              <a:ext uri="{FF2B5EF4-FFF2-40B4-BE49-F238E27FC236}">
                <a16:creationId xmlns:a16="http://schemas.microsoft.com/office/drawing/2014/main" id="{9F72DA9B-184F-26D3-2844-997032D0D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32" y="2514465"/>
            <a:ext cx="648477" cy="1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46" descr="BHF-Bank - Wikipedia">
            <a:extLst>
              <a:ext uri="{FF2B5EF4-FFF2-40B4-BE49-F238E27FC236}">
                <a16:creationId xmlns:a16="http://schemas.microsoft.com/office/drawing/2014/main" id="{C8F6049B-19AF-6DC4-6024-70849149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05" y="2774340"/>
            <a:ext cx="724278" cy="36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8">
            <a:extLst>
              <a:ext uri="{FF2B5EF4-FFF2-40B4-BE49-F238E27FC236}">
                <a16:creationId xmlns:a16="http://schemas.microsoft.com/office/drawing/2014/main" id="{E00D6EAC-FD14-19DC-30ED-37730FFD0281}"/>
              </a:ext>
            </a:extLst>
          </p:cNvPr>
          <p:cNvSpPr/>
          <p:nvPr/>
        </p:nvSpPr>
        <p:spPr>
          <a:xfrm>
            <a:off x="6480872" y="1595646"/>
            <a:ext cx="5248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schemeClr val="accent1"/>
                </a:solidFill>
                <a:latin typeface="Montserrat" panose="00000500000000000000" pitchFamily="2" charset="0"/>
              </a:rPr>
              <a:t>Banche e istituzioni stanno annunciando sempre più progetti di </a:t>
            </a:r>
            <a:r>
              <a:rPr lang="it-IT" sz="1400" dirty="0" err="1">
                <a:solidFill>
                  <a:schemeClr val="accent1"/>
                </a:solidFill>
                <a:latin typeface="Montserrat" panose="00000500000000000000" pitchFamily="2" charset="0"/>
              </a:rPr>
              <a:t>stablecoin</a:t>
            </a:r>
            <a:endParaRPr lang="en-US" sz="1400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pic>
        <p:nvPicPr>
          <p:cNvPr id="1037" name="Picture 70" descr="The New Stable Standard - AllUnity">
            <a:extLst>
              <a:ext uri="{FF2B5EF4-FFF2-40B4-BE49-F238E27FC236}">
                <a16:creationId xmlns:a16="http://schemas.microsoft.com/office/drawing/2014/main" id="{5B2DECE8-2D50-F447-4F27-B6DCA6420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219" y="2922212"/>
            <a:ext cx="797758" cy="15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4">
            <a:extLst>
              <a:ext uri="{FF2B5EF4-FFF2-40B4-BE49-F238E27FC236}">
                <a16:creationId xmlns:a16="http://schemas.microsoft.com/office/drawing/2014/main" id="{BB1F1914-4D09-5120-A1FD-48FAABCD7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895" y="2904180"/>
            <a:ext cx="563463" cy="1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2">
            <a:extLst>
              <a:ext uri="{FF2B5EF4-FFF2-40B4-BE49-F238E27FC236}">
                <a16:creationId xmlns:a16="http://schemas.microsoft.com/office/drawing/2014/main" id="{143915CA-D883-B13B-CBA4-4A18155D9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60" y="2484128"/>
            <a:ext cx="571261" cy="57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6">
            <a:extLst>
              <a:ext uri="{FF2B5EF4-FFF2-40B4-BE49-F238E27FC236}">
                <a16:creationId xmlns:a16="http://schemas.microsoft.com/office/drawing/2014/main" id="{31A8AB21-7F66-EA2A-485B-BB2B0CC9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630" y="2498173"/>
            <a:ext cx="795778" cy="6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8">
            <a:extLst>
              <a:ext uri="{FF2B5EF4-FFF2-40B4-BE49-F238E27FC236}">
                <a16:creationId xmlns:a16="http://schemas.microsoft.com/office/drawing/2014/main" id="{D69B9938-B63E-1341-2CC2-A94DA7EFAAC1}"/>
              </a:ext>
            </a:extLst>
          </p:cNvPr>
          <p:cNvSpPr/>
          <p:nvPr/>
        </p:nvSpPr>
        <p:spPr>
          <a:xfrm>
            <a:off x="462315" y="1594513"/>
            <a:ext cx="5248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schemeClr val="accent1"/>
                </a:solidFill>
                <a:latin typeface="Montserrat" panose="00000500000000000000" pitchFamily="2" charset="0"/>
              </a:rPr>
              <a:t>Gli attori dei pagamenti stanno integrando </a:t>
            </a:r>
            <a:r>
              <a:rPr lang="it-IT" sz="1400" dirty="0" err="1">
                <a:solidFill>
                  <a:schemeClr val="accent1"/>
                </a:solidFill>
                <a:latin typeface="Montserrat" panose="00000500000000000000" pitchFamily="2" charset="0"/>
              </a:rPr>
              <a:t>stablecoin</a:t>
            </a:r>
            <a:r>
              <a:rPr lang="it-IT" sz="1400" dirty="0">
                <a:solidFill>
                  <a:schemeClr val="accent1"/>
                </a:solidFill>
                <a:latin typeface="Montserrat" panose="00000500000000000000" pitchFamily="2" charset="0"/>
              </a:rPr>
              <a:t> e blockchain nei loro processi, aggiornando la loro offerta.</a:t>
            </a:r>
            <a:endParaRPr lang="en-US" sz="1400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pic>
        <p:nvPicPr>
          <p:cNvPr id="1045" name="Picture 8" descr="The Official Blog of Circle and USDC">
            <a:extLst>
              <a:ext uri="{FF2B5EF4-FFF2-40B4-BE49-F238E27FC236}">
                <a16:creationId xmlns:a16="http://schemas.microsoft.com/office/drawing/2014/main" id="{83906AE2-60D3-A200-1527-128F2F97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5" y="4544868"/>
            <a:ext cx="1148360" cy="29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10">
            <a:extLst>
              <a:ext uri="{FF2B5EF4-FFF2-40B4-BE49-F238E27FC236}">
                <a16:creationId xmlns:a16="http://schemas.microsoft.com/office/drawing/2014/main" id="{C8FB2C73-E1FB-869E-519C-5FE81E4D9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97" y="5167948"/>
            <a:ext cx="1018771" cy="32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12">
            <a:extLst>
              <a:ext uri="{FF2B5EF4-FFF2-40B4-BE49-F238E27FC236}">
                <a16:creationId xmlns:a16="http://schemas.microsoft.com/office/drawing/2014/main" id="{51C7B7BD-78A9-946C-AAC6-D9F97314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67" y="5255819"/>
            <a:ext cx="1210128" cy="24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14">
            <a:extLst>
              <a:ext uri="{FF2B5EF4-FFF2-40B4-BE49-F238E27FC236}">
                <a16:creationId xmlns:a16="http://schemas.microsoft.com/office/drawing/2014/main" id="{EC733B0D-AABE-65F5-5FE3-92A157B1D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284" y="2290360"/>
            <a:ext cx="780059" cy="20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5B54B8CD-8FE7-9494-48EA-78A1256D289D}"/>
              </a:ext>
            </a:extLst>
          </p:cNvPr>
          <p:cNvSpPr/>
          <p:nvPr/>
        </p:nvSpPr>
        <p:spPr>
          <a:xfrm>
            <a:off x="6538394" y="3648650"/>
            <a:ext cx="5210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schemeClr val="accent1"/>
                </a:solidFill>
                <a:latin typeface="Montserrat" panose="00000500000000000000" pitchFamily="2" charset="0"/>
              </a:rPr>
              <a:t>Grandi consorzi stanno nascendo per l’emissione di </a:t>
            </a:r>
            <a:r>
              <a:rPr lang="it-IT" sz="1400" dirty="0" err="1">
                <a:solidFill>
                  <a:schemeClr val="accent1"/>
                </a:solidFill>
                <a:latin typeface="Montserrat" panose="00000500000000000000" pitchFamily="2" charset="0"/>
              </a:rPr>
              <a:t>stablecoin</a:t>
            </a:r>
            <a:endParaRPr lang="en-US" sz="1400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pic>
        <p:nvPicPr>
          <p:cNvPr id="1030" name="Picture 6" descr="BlackRock Logo, symbol, meaning, history, PNG, brand">
            <a:extLst>
              <a:ext uri="{FF2B5EF4-FFF2-40B4-BE49-F238E27FC236}">
                <a16:creationId xmlns:a16="http://schemas.microsoft.com/office/drawing/2014/main" id="{E7F1F53F-2772-AE84-1C0D-26EF1F499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2" y="2310835"/>
            <a:ext cx="648476" cy="36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delity Investments Logo, symbol, meaning, history, PNG, brand">
            <a:extLst>
              <a:ext uri="{FF2B5EF4-FFF2-40B4-BE49-F238E27FC236}">
                <a16:creationId xmlns:a16="http://schemas.microsoft.com/office/drawing/2014/main" id="{B3C804FA-9D6A-DC18-A758-543EDDA5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945" y="3073455"/>
            <a:ext cx="760159" cy="4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bank-logo | Caltilage">
            <a:extLst>
              <a:ext uri="{FF2B5EF4-FFF2-40B4-BE49-F238E27FC236}">
                <a16:creationId xmlns:a16="http://schemas.microsoft.com/office/drawing/2014/main" id="{E071F693-B513-42CA-44F1-582A8C946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839" y="2305785"/>
            <a:ext cx="628895" cy="2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JPYC Inc.｜We issue JPY Coin">
            <a:extLst>
              <a:ext uri="{FF2B5EF4-FFF2-40B4-BE49-F238E27FC236}">
                <a16:creationId xmlns:a16="http://schemas.microsoft.com/office/drawing/2014/main" id="{0AD2F9F5-8916-0035-C27B-594A2F0F9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97" y="3265896"/>
            <a:ext cx="648478" cy="19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7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E5E37-60BF-6B78-0943-C154BE3D1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3AE668DE-41FA-5DF6-EEDE-C2C40E40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Il mercato delle </a:t>
            </a:r>
            <a:r>
              <a:rPr lang="it-IT" err="1"/>
              <a:t>stablecoin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DE6CAE-C0E2-0B12-7076-CDBEDDF57E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Osservatorio Blockchain &amp; Web3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EF7829-D861-6CD5-9EEC-25A7842390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30.10.25</a:t>
            </a: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4FF38068-2912-76A1-F5D0-9172C9C1199D}"/>
              </a:ext>
            </a:extLst>
          </p:cNvPr>
          <p:cNvSpPr txBox="1">
            <a:spLocks/>
          </p:cNvSpPr>
          <p:nvPr/>
        </p:nvSpPr>
        <p:spPr>
          <a:xfrm>
            <a:off x="5326547" y="3751539"/>
            <a:ext cx="5759848" cy="288000"/>
          </a:xfrm>
          <a:prstGeom prst="rect">
            <a:avLst/>
          </a:prstGeom>
        </p:spPr>
        <p:txBody>
          <a:bodyPr wrap="none" lIns="120000" tIns="0" rIns="12000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3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endParaRPr lang="it-IT" sz="1600">
              <a:solidFill>
                <a:srgbClr val="49BEC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66F564-0293-AE58-11AB-555877A57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8775" y="3767138"/>
            <a:ext cx="5954713" cy="10525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Salone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pagamenti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05073"/>
      </p:ext>
    </p:extLst>
  </p:cSld>
  <p:clrMapOvr>
    <a:masterClrMapping/>
  </p:clrMapOvr>
</p:sld>
</file>

<file path=ppt/theme/theme1.xml><?xml version="1.0" encoding="utf-8"?>
<a:theme xmlns:a="http://schemas.openxmlformats.org/drawingml/2006/main" name="Collaborazioni">
  <a:themeElements>
    <a:clrScheme name="Oss 2020 r">
      <a:dk1>
        <a:srgbClr val="000000"/>
      </a:dk1>
      <a:lt1>
        <a:srgbClr val="FFFFFF"/>
      </a:lt1>
      <a:dk2>
        <a:srgbClr val="FF655C"/>
      </a:dk2>
      <a:lt2>
        <a:srgbClr val="16AAFF"/>
      </a:lt2>
      <a:accent1>
        <a:srgbClr val="002E54"/>
      </a:accent1>
      <a:accent2>
        <a:srgbClr val="017DC1"/>
      </a:accent2>
      <a:accent3>
        <a:srgbClr val="00BBE6"/>
      </a:accent3>
      <a:accent4>
        <a:srgbClr val="92E6FD"/>
      </a:accent4>
      <a:accent5>
        <a:srgbClr val="00799B"/>
      </a:accent5>
      <a:accent6>
        <a:srgbClr val="49BECD"/>
      </a:accent6>
      <a:hlink>
        <a:srgbClr val="FF655C"/>
      </a:hlink>
      <a:folHlink>
        <a:srgbClr val="16AAFF"/>
      </a:folHlink>
    </a:clrScheme>
    <a:fontScheme name="Elica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  <a:latin typeface="Montserrat" pitchFamily="2" charset="77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100" dirty="0">
            <a:solidFill>
              <a:srgbClr val="002E54"/>
            </a:solidFill>
            <a:latin typeface="Montserrat" pitchFamily="2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539</Words>
  <Application>Microsoft Office PowerPoint</Application>
  <PresentationFormat>Widescreen</PresentationFormat>
  <Paragraphs>150</Paragraphs>
  <Slides>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Montserrat</vt:lpstr>
      <vt:lpstr>Trebuchet MS</vt:lpstr>
      <vt:lpstr>Collaborazioni</vt:lpstr>
      <vt:lpstr>Tema di Office</vt:lpstr>
      <vt:lpstr> </vt:lpstr>
      <vt:lpstr>Il mercato delle stablecoin</vt:lpstr>
      <vt:lpstr>Valore di mercato della stablecoin</vt:lpstr>
      <vt:lpstr>Valore di mercato della stablecoin</vt:lpstr>
      <vt:lpstr>Composizione del mercato delle stablecoin</vt:lpstr>
      <vt:lpstr>Composizione del mercato delle stablecoin</vt:lpstr>
      <vt:lpstr>Stablecoin sempre più nella finanza tradizionale</vt:lpstr>
      <vt:lpstr>Il mercato delle stablecoin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topics</dc:title>
  <dc:creator>Ettore Zauli</dc:creator>
  <cp:lastModifiedBy>octopus</cp:lastModifiedBy>
  <cp:revision>3</cp:revision>
  <dcterms:created xsi:type="dcterms:W3CDTF">2024-04-17T09:09:53Z</dcterms:created>
  <dcterms:modified xsi:type="dcterms:W3CDTF">2025-10-30T12:36:24Z</dcterms:modified>
</cp:coreProperties>
</file>